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Overpass"/>
      <p:regular r:id="rId18"/>
      <p:bold r:id="rId19"/>
      <p:italic r:id="rId20"/>
      <p:boldItalic r:id="rId21"/>
    </p:embeddedFont>
    <p:embeddedFont>
      <p:font typeface="Overpass Light"/>
      <p:regular r:id="rId22"/>
      <p:bold r:id="rId23"/>
      <p:italic r:id="rId24"/>
      <p:boldItalic r:id="rId25"/>
    </p:embeddedFont>
    <p:embeddedFont>
      <p:font typeface="Overpass SemiBold"/>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verpass-italic.fntdata"/><Relationship Id="rId22" Type="http://schemas.openxmlformats.org/officeDocument/2006/relationships/font" Target="fonts/OverpassLight-regular.fntdata"/><Relationship Id="rId21" Type="http://schemas.openxmlformats.org/officeDocument/2006/relationships/font" Target="fonts/Overpass-boldItalic.fntdata"/><Relationship Id="rId24" Type="http://schemas.openxmlformats.org/officeDocument/2006/relationships/font" Target="fonts/OverpassLight-italic.fntdata"/><Relationship Id="rId23" Type="http://schemas.openxmlformats.org/officeDocument/2006/relationships/font" Target="fonts/Overpass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verpassSemiBold-regular.fntdata"/><Relationship Id="rId25" Type="http://schemas.openxmlformats.org/officeDocument/2006/relationships/font" Target="fonts/OverpassLight-boldItalic.fntdata"/><Relationship Id="rId28" Type="http://schemas.openxmlformats.org/officeDocument/2006/relationships/font" Target="fonts/OverpassSemiBold-italic.fntdata"/><Relationship Id="rId27" Type="http://schemas.openxmlformats.org/officeDocument/2006/relationships/font" Target="fonts/Overpas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passSemiBold-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verpass-bold.fntdata"/><Relationship Id="rId18" Type="http://schemas.openxmlformats.org/officeDocument/2006/relationships/font" Target="fonts/Overpas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f887ec7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f887ec7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challenge is a title, a call to action, a directive -- if you call yourself a mentor, your job includes making mentors out of people who come to you for mentoring and help.</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 biggest risk of things going well, people too easily forget the struggles everyone and everything faces in getting started. Each individual and the whole ecosystem have roots and reasons for how open collaboration and community development is best done, some of which date back to when it was in the shadow.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While training courses and handbooks provide a lot of good resources for people diving into an open source community, it is ultimately the human relationship that builds trust and capacity for a project to move forward, together.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Key is mentoring. Those who know even the littlest bit about a project can help bring along others. Just as vital are those fewer of us who have been around for a while, we must help bring along the amazing and diverse community of individuals who now seek to collaborate with us.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This talk just hopes to help that work and further the discussion.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6f887ec7ad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f887ec7ad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f887ec7ad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f887ec7a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f887ec7a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f887ec7a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f887ec7a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f887ec7a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f887ec7a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f887ec7a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f887ec7a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f887ec7a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f887ec7a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f887ec7a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f887ec7a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f887ec7a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f887ec7a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f887ec7a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f887ec7a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f887ec7a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f887ec7a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f887ec7a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hyperlink" Target="http://quaid.fedorapeople.org/presentations/OSSEU-2019"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red"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0" name="Google Shape;10;p2"/>
          <p:cNvSpPr txBox="1"/>
          <p:nvPr>
            <p:ph type="title"/>
          </p:nvPr>
        </p:nvSpPr>
        <p:spPr>
          <a:xfrm>
            <a:off x="2083875" y="1743625"/>
            <a:ext cx="7533300" cy="1600200"/>
          </a:xfrm>
          <a:prstGeom prst="rect">
            <a:avLst/>
          </a:prstGeom>
        </p:spPr>
        <p:txBody>
          <a:bodyPr anchorCtr="0" anchor="b" bIns="0" lIns="0" spcFirstLastPara="1" rIns="0" wrap="square" tIns="0">
            <a:noAutofit/>
          </a:bodyPr>
          <a:lstStyle>
            <a:lvl1pPr lvl="0">
              <a:lnSpc>
                <a:spcPct val="105000"/>
              </a:lnSpc>
              <a:spcBef>
                <a:spcPts val="0"/>
              </a:spcBef>
              <a:spcAft>
                <a:spcPts val="0"/>
              </a:spcAft>
              <a:buNone/>
              <a:defRPr sz="4600">
                <a:solidFill>
                  <a:schemeClr val="lt1"/>
                </a:solidFill>
              </a:defRPr>
            </a:lvl1pPr>
            <a:lvl2pPr lvl="1">
              <a:lnSpc>
                <a:spcPct val="105000"/>
              </a:lnSpc>
              <a:spcBef>
                <a:spcPts val="0"/>
              </a:spcBef>
              <a:spcAft>
                <a:spcPts val="0"/>
              </a:spcAft>
              <a:buNone/>
              <a:defRPr sz="4600">
                <a:solidFill>
                  <a:schemeClr val="lt1"/>
                </a:solidFill>
              </a:defRPr>
            </a:lvl2pPr>
            <a:lvl3pPr lvl="2">
              <a:lnSpc>
                <a:spcPct val="105000"/>
              </a:lnSpc>
              <a:spcBef>
                <a:spcPts val="0"/>
              </a:spcBef>
              <a:spcAft>
                <a:spcPts val="0"/>
              </a:spcAft>
              <a:buNone/>
              <a:defRPr sz="4600">
                <a:solidFill>
                  <a:schemeClr val="lt1"/>
                </a:solidFill>
              </a:defRPr>
            </a:lvl3pPr>
            <a:lvl4pPr lvl="3">
              <a:lnSpc>
                <a:spcPct val="105000"/>
              </a:lnSpc>
              <a:spcBef>
                <a:spcPts val="0"/>
              </a:spcBef>
              <a:spcAft>
                <a:spcPts val="0"/>
              </a:spcAft>
              <a:buNone/>
              <a:defRPr sz="4600">
                <a:solidFill>
                  <a:schemeClr val="lt1"/>
                </a:solidFill>
              </a:defRPr>
            </a:lvl4pPr>
            <a:lvl5pPr lvl="4">
              <a:lnSpc>
                <a:spcPct val="105000"/>
              </a:lnSpc>
              <a:spcBef>
                <a:spcPts val="0"/>
              </a:spcBef>
              <a:spcAft>
                <a:spcPts val="0"/>
              </a:spcAft>
              <a:buNone/>
              <a:defRPr sz="4600">
                <a:solidFill>
                  <a:schemeClr val="lt1"/>
                </a:solidFill>
              </a:defRPr>
            </a:lvl5pPr>
            <a:lvl6pPr lvl="5">
              <a:lnSpc>
                <a:spcPct val="105000"/>
              </a:lnSpc>
              <a:spcBef>
                <a:spcPts val="0"/>
              </a:spcBef>
              <a:spcAft>
                <a:spcPts val="0"/>
              </a:spcAft>
              <a:buNone/>
              <a:defRPr sz="4600">
                <a:solidFill>
                  <a:schemeClr val="lt1"/>
                </a:solidFill>
              </a:defRPr>
            </a:lvl6pPr>
            <a:lvl7pPr lvl="6">
              <a:lnSpc>
                <a:spcPct val="105000"/>
              </a:lnSpc>
              <a:spcBef>
                <a:spcPts val="0"/>
              </a:spcBef>
              <a:spcAft>
                <a:spcPts val="0"/>
              </a:spcAft>
              <a:buNone/>
              <a:defRPr sz="4600">
                <a:solidFill>
                  <a:schemeClr val="lt1"/>
                </a:solidFill>
              </a:defRPr>
            </a:lvl7pPr>
            <a:lvl8pPr lvl="7">
              <a:lnSpc>
                <a:spcPct val="105000"/>
              </a:lnSpc>
              <a:spcBef>
                <a:spcPts val="0"/>
              </a:spcBef>
              <a:spcAft>
                <a:spcPts val="0"/>
              </a:spcAft>
              <a:buNone/>
              <a:defRPr sz="4600">
                <a:solidFill>
                  <a:schemeClr val="lt1"/>
                </a:solidFill>
              </a:defRPr>
            </a:lvl8pPr>
            <a:lvl9pPr lvl="8">
              <a:lnSpc>
                <a:spcPct val="105000"/>
              </a:lnSpc>
              <a:spcBef>
                <a:spcPts val="0"/>
              </a:spcBef>
              <a:spcAft>
                <a:spcPts val="0"/>
              </a:spcAft>
              <a:buNone/>
              <a:defRPr sz="4600">
                <a:solidFill>
                  <a:schemeClr val="lt1"/>
                </a:solidFill>
              </a:defRPr>
            </a:lvl9pPr>
          </a:lstStyle>
          <a:p/>
        </p:txBody>
      </p:sp>
      <p:sp>
        <p:nvSpPr>
          <p:cNvPr id="11" name="Google Shape;11;p2"/>
          <p:cNvSpPr txBox="1"/>
          <p:nvPr>
            <p:ph idx="2" type="subTitle"/>
          </p:nvPr>
        </p:nvSpPr>
        <p:spPr>
          <a:xfrm>
            <a:off x="2083725" y="46817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200"/>
              <a:buNone/>
              <a:defRPr sz="1200">
                <a:solidFill>
                  <a:schemeClr val="lt1"/>
                </a:solidFill>
              </a:defRPr>
            </a:lvl1pPr>
            <a:lvl2pPr lvl="1" rtl="0">
              <a:lnSpc>
                <a:spcPct val="135000"/>
              </a:lnSpc>
              <a:spcBef>
                <a:spcPts val="0"/>
              </a:spcBef>
              <a:spcAft>
                <a:spcPts val="0"/>
              </a:spcAft>
              <a:buClr>
                <a:schemeClr val="lt1"/>
              </a:buClr>
              <a:buSzPts val="1200"/>
              <a:buNone/>
              <a:defRPr sz="1200">
                <a:solidFill>
                  <a:schemeClr val="lt1"/>
                </a:solidFill>
              </a:defRPr>
            </a:lvl2pPr>
            <a:lvl3pPr lvl="2" rtl="0">
              <a:lnSpc>
                <a:spcPct val="135000"/>
              </a:lnSpc>
              <a:spcBef>
                <a:spcPts val="0"/>
              </a:spcBef>
              <a:spcAft>
                <a:spcPts val="0"/>
              </a:spcAft>
              <a:buClr>
                <a:schemeClr val="lt1"/>
              </a:buClr>
              <a:buSzPts val="1200"/>
              <a:buNone/>
              <a:defRPr sz="1200">
                <a:solidFill>
                  <a:schemeClr val="lt1"/>
                </a:solidFill>
              </a:defRPr>
            </a:lvl3pPr>
            <a:lvl4pPr lvl="3" rtl="0">
              <a:lnSpc>
                <a:spcPct val="135000"/>
              </a:lnSpc>
              <a:spcBef>
                <a:spcPts val="0"/>
              </a:spcBef>
              <a:spcAft>
                <a:spcPts val="0"/>
              </a:spcAft>
              <a:buClr>
                <a:schemeClr val="lt1"/>
              </a:buClr>
              <a:buSzPts val="1200"/>
              <a:buNone/>
              <a:defRPr sz="1200">
                <a:solidFill>
                  <a:schemeClr val="lt1"/>
                </a:solidFill>
              </a:defRPr>
            </a:lvl4pPr>
            <a:lvl5pPr lvl="4" rtl="0">
              <a:lnSpc>
                <a:spcPct val="135000"/>
              </a:lnSpc>
              <a:spcBef>
                <a:spcPts val="0"/>
              </a:spcBef>
              <a:spcAft>
                <a:spcPts val="0"/>
              </a:spcAft>
              <a:buClr>
                <a:schemeClr val="lt1"/>
              </a:buClr>
              <a:buSzPts val="1200"/>
              <a:buNone/>
              <a:defRPr sz="1200">
                <a:solidFill>
                  <a:schemeClr val="lt1"/>
                </a:solidFill>
              </a:defRPr>
            </a:lvl5pPr>
            <a:lvl6pPr lvl="5" rtl="0">
              <a:lnSpc>
                <a:spcPct val="135000"/>
              </a:lnSpc>
              <a:spcBef>
                <a:spcPts val="0"/>
              </a:spcBef>
              <a:spcAft>
                <a:spcPts val="0"/>
              </a:spcAft>
              <a:buClr>
                <a:schemeClr val="lt1"/>
              </a:buClr>
              <a:buSzPts val="1200"/>
              <a:buNone/>
              <a:defRPr sz="1200">
                <a:solidFill>
                  <a:schemeClr val="lt1"/>
                </a:solidFill>
              </a:defRPr>
            </a:lvl6pPr>
            <a:lvl7pPr lvl="6" rtl="0">
              <a:lnSpc>
                <a:spcPct val="135000"/>
              </a:lnSpc>
              <a:spcBef>
                <a:spcPts val="0"/>
              </a:spcBef>
              <a:spcAft>
                <a:spcPts val="0"/>
              </a:spcAft>
              <a:buClr>
                <a:schemeClr val="lt1"/>
              </a:buClr>
              <a:buSzPts val="1200"/>
              <a:buNone/>
              <a:defRPr sz="1200">
                <a:solidFill>
                  <a:schemeClr val="lt1"/>
                </a:solidFill>
              </a:defRPr>
            </a:lvl7pPr>
            <a:lvl8pPr lvl="7" rtl="0">
              <a:lnSpc>
                <a:spcPct val="135000"/>
              </a:lnSpc>
              <a:spcBef>
                <a:spcPts val="0"/>
              </a:spcBef>
              <a:spcAft>
                <a:spcPts val="0"/>
              </a:spcAft>
              <a:buClr>
                <a:schemeClr val="lt1"/>
              </a:buClr>
              <a:buSzPts val="1200"/>
              <a:buNone/>
              <a:defRPr sz="1200">
                <a:solidFill>
                  <a:schemeClr val="lt1"/>
                </a:solidFill>
              </a:defRPr>
            </a:lvl8pPr>
            <a:lvl9pPr lvl="8" rtl="0">
              <a:lnSpc>
                <a:spcPct val="135000"/>
              </a:lnSpc>
              <a:spcBef>
                <a:spcPts val="0"/>
              </a:spcBef>
              <a:spcAft>
                <a:spcPts val="0"/>
              </a:spcAft>
              <a:buClr>
                <a:schemeClr val="lt1"/>
              </a:buClr>
              <a:buSzPts val="1200"/>
              <a:buNone/>
              <a:defRPr sz="1200">
                <a:solidFill>
                  <a:schemeClr val="lt1"/>
                </a:solidFill>
              </a:defRPr>
            </a:lvl9pPr>
          </a:lstStyle>
          <a:p/>
        </p:txBody>
      </p:sp>
      <p:sp>
        <p:nvSpPr>
          <p:cNvPr id="12" name="Google Shape;12;p2"/>
          <p:cNvSpPr txBox="1"/>
          <p:nvPr>
            <p:ph idx="3" type="subTitle"/>
          </p:nvPr>
        </p:nvSpPr>
        <p:spPr>
          <a:xfrm>
            <a:off x="4471850" y="46817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200"/>
              <a:buNone/>
              <a:defRPr sz="1200">
                <a:solidFill>
                  <a:schemeClr val="lt1"/>
                </a:solidFill>
              </a:defRPr>
            </a:lvl1pPr>
            <a:lvl2pPr lvl="1" rtl="0">
              <a:lnSpc>
                <a:spcPct val="135000"/>
              </a:lnSpc>
              <a:spcBef>
                <a:spcPts val="0"/>
              </a:spcBef>
              <a:spcAft>
                <a:spcPts val="0"/>
              </a:spcAft>
              <a:buClr>
                <a:schemeClr val="lt1"/>
              </a:buClr>
              <a:buSzPts val="1200"/>
              <a:buNone/>
              <a:defRPr sz="1200">
                <a:solidFill>
                  <a:schemeClr val="lt1"/>
                </a:solidFill>
              </a:defRPr>
            </a:lvl2pPr>
            <a:lvl3pPr lvl="2" rtl="0">
              <a:lnSpc>
                <a:spcPct val="135000"/>
              </a:lnSpc>
              <a:spcBef>
                <a:spcPts val="0"/>
              </a:spcBef>
              <a:spcAft>
                <a:spcPts val="0"/>
              </a:spcAft>
              <a:buClr>
                <a:schemeClr val="lt1"/>
              </a:buClr>
              <a:buSzPts val="1200"/>
              <a:buNone/>
              <a:defRPr sz="1200">
                <a:solidFill>
                  <a:schemeClr val="lt1"/>
                </a:solidFill>
              </a:defRPr>
            </a:lvl3pPr>
            <a:lvl4pPr lvl="3" rtl="0">
              <a:lnSpc>
                <a:spcPct val="135000"/>
              </a:lnSpc>
              <a:spcBef>
                <a:spcPts val="0"/>
              </a:spcBef>
              <a:spcAft>
                <a:spcPts val="0"/>
              </a:spcAft>
              <a:buClr>
                <a:schemeClr val="lt1"/>
              </a:buClr>
              <a:buSzPts val="1200"/>
              <a:buNone/>
              <a:defRPr sz="1200">
                <a:solidFill>
                  <a:schemeClr val="lt1"/>
                </a:solidFill>
              </a:defRPr>
            </a:lvl4pPr>
            <a:lvl5pPr lvl="4" rtl="0">
              <a:lnSpc>
                <a:spcPct val="135000"/>
              </a:lnSpc>
              <a:spcBef>
                <a:spcPts val="0"/>
              </a:spcBef>
              <a:spcAft>
                <a:spcPts val="0"/>
              </a:spcAft>
              <a:buClr>
                <a:schemeClr val="lt1"/>
              </a:buClr>
              <a:buSzPts val="1200"/>
              <a:buNone/>
              <a:defRPr sz="1200">
                <a:solidFill>
                  <a:schemeClr val="lt1"/>
                </a:solidFill>
              </a:defRPr>
            </a:lvl5pPr>
            <a:lvl6pPr lvl="5" rtl="0">
              <a:lnSpc>
                <a:spcPct val="135000"/>
              </a:lnSpc>
              <a:spcBef>
                <a:spcPts val="0"/>
              </a:spcBef>
              <a:spcAft>
                <a:spcPts val="0"/>
              </a:spcAft>
              <a:buClr>
                <a:schemeClr val="lt1"/>
              </a:buClr>
              <a:buSzPts val="1200"/>
              <a:buNone/>
              <a:defRPr sz="1200">
                <a:solidFill>
                  <a:schemeClr val="lt1"/>
                </a:solidFill>
              </a:defRPr>
            </a:lvl6pPr>
            <a:lvl7pPr lvl="6" rtl="0">
              <a:lnSpc>
                <a:spcPct val="135000"/>
              </a:lnSpc>
              <a:spcBef>
                <a:spcPts val="0"/>
              </a:spcBef>
              <a:spcAft>
                <a:spcPts val="0"/>
              </a:spcAft>
              <a:buClr>
                <a:schemeClr val="lt1"/>
              </a:buClr>
              <a:buSzPts val="1200"/>
              <a:buNone/>
              <a:defRPr sz="1200">
                <a:solidFill>
                  <a:schemeClr val="lt1"/>
                </a:solidFill>
              </a:defRPr>
            </a:lvl7pPr>
            <a:lvl8pPr lvl="7" rtl="0">
              <a:lnSpc>
                <a:spcPct val="135000"/>
              </a:lnSpc>
              <a:spcBef>
                <a:spcPts val="0"/>
              </a:spcBef>
              <a:spcAft>
                <a:spcPts val="0"/>
              </a:spcAft>
              <a:buClr>
                <a:schemeClr val="lt1"/>
              </a:buClr>
              <a:buSzPts val="1200"/>
              <a:buNone/>
              <a:defRPr sz="1200">
                <a:solidFill>
                  <a:schemeClr val="lt1"/>
                </a:solidFill>
              </a:defRPr>
            </a:lvl8pPr>
            <a:lvl9pPr lvl="8" rtl="0">
              <a:lnSpc>
                <a:spcPct val="135000"/>
              </a:lnSpc>
              <a:spcBef>
                <a:spcPts val="0"/>
              </a:spcBef>
              <a:spcAft>
                <a:spcPts val="0"/>
              </a:spcAft>
              <a:buClr>
                <a:schemeClr val="lt1"/>
              </a:buClr>
              <a:buSzPts val="1200"/>
              <a:buNone/>
              <a:defRPr sz="1200">
                <a:solidFill>
                  <a:schemeClr val="lt1"/>
                </a:solidFill>
              </a:defRPr>
            </a:lvl9pPr>
          </a:lstStyle>
          <a:p/>
        </p:txBody>
      </p:sp>
      <p:pic>
        <p:nvPicPr>
          <p:cNvPr id="13" name="Google Shape;13;p2"/>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14" name="Google Shape;14;p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5" name="Google Shape;15;p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large quote white">
  <p:cSld name="CUSTOM_3">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11"/>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a:lnSpc>
                <a:spcPct val="108000"/>
              </a:lnSpc>
              <a:spcBef>
                <a:spcPts val="0"/>
              </a:spcBef>
              <a:spcAft>
                <a:spcPts val="0"/>
              </a:spcAft>
              <a:buNone/>
              <a:defRPr sz="5400">
                <a:solidFill>
                  <a:srgbClr val="EE0000"/>
                </a:solidFill>
              </a:defRPr>
            </a:lvl1pPr>
            <a:lvl2pPr lvl="1">
              <a:lnSpc>
                <a:spcPct val="108000"/>
              </a:lnSpc>
              <a:spcBef>
                <a:spcPts val="0"/>
              </a:spcBef>
              <a:spcAft>
                <a:spcPts val="0"/>
              </a:spcAft>
              <a:buNone/>
              <a:defRPr sz="5400">
                <a:solidFill>
                  <a:srgbClr val="EE0000"/>
                </a:solidFill>
              </a:defRPr>
            </a:lvl2pPr>
            <a:lvl3pPr lvl="2">
              <a:lnSpc>
                <a:spcPct val="108000"/>
              </a:lnSpc>
              <a:spcBef>
                <a:spcPts val="0"/>
              </a:spcBef>
              <a:spcAft>
                <a:spcPts val="0"/>
              </a:spcAft>
              <a:buNone/>
              <a:defRPr sz="5400">
                <a:solidFill>
                  <a:srgbClr val="EE0000"/>
                </a:solidFill>
              </a:defRPr>
            </a:lvl3pPr>
            <a:lvl4pPr lvl="3">
              <a:lnSpc>
                <a:spcPct val="108000"/>
              </a:lnSpc>
              <a:spcBef>
                <a:spcPts val="0"/>
              </a:spcBef>
              <a:spcAft>
                <a:spcPts val="0"/>
              </a:spcAft>
              <a:buNone/>
              <a:defRPr sz="5400">
                <a:solidFill>
                  <a:srgbClr val="EE0000"/>
                </a:solidFill>
              </a:defRPr>
            </a:lvl4pPr>
            <a:lvl5pPr lvl="4">
              <a:lnSpc>
                <a:spcPct val="108000"/>
              </a:lnSpc>
              <a:spcBef>
                <a:spcPts val="0"/>
              </a:spcBef>
              <a:spcAft>
                <a:spcPts val="0"/>
              </a:spcAft>
              <a:buNone/>
              <a:defRPr sz="5400">
                <a:solidFill>
                  <a:srgbClr val="EE0000"/>
                </a:solidFill>
              </a:defRPr>
            </a:lvl5pPr>
            <a:lvl6pPr lvl="5">
              <a:lnSpc>
                <a:spcPct val="108000"/>
              </a:lnSpc>
              <a:spcBef>
                <a:spcPts val="0"/>
              </a:spcBef>
              <a:spcAft>
                <a:spcPts val="0"/>
              </a:spcAft>
              <a:buNone/>
              <a:defRPr sz="5400">
                <a:solidFill>
                  <a:srgbClr val="EE0000"/>
                </a:solidFill>
              </a:defRPr>
            </a:lvl6pPr>
            <a:lvl7pPr lvl="6">
              <a:lnSpc>
                <a:spcPct val="108000"/>
              </a:lnSpc>
              <a:spcBef>
                <a:spcPts val="0"/>
              </a:spcBef>
              <a:spcAft>
                <a:spcPts val="0"/>
              </a:spcAft>
              <a:buNone/>
              <a:defRPr sz="5400">
                <a:solidFill>
                  <a:srgbClr val="EE0000"/>
                </a:solidFill>
              </a:defRPr>
            </a:lvl7pPr>
            <a:lvl8pPr lvl="7">
              <a:lnSpc>
                <a:spcPct val="108000"/>
              </a:lnSpc>
              <a:spcBef>
                <a:spcPts val="0"/>
              </a:spcBef>
              <a:spcAft>
                <a:spcPts val="0"/>
              </a:spcAft>
              <a:buNone/>
              <a:defRPr sz="5400">
                <a:solidFill>
                  <a:srgbClr val="EE0000"/>
                </a:solidFill>
              </a:defRPr>
            </a:lvl8pPr>
            <a:lvl9pPr lvl="8">
              <a:lnSpc>
                <a:spcPct val="108000"/>
              </a:lnSpc>
              <a:spcBef>
                <a:spcPts val="0"/>
              </a:spcBef>
              <a:spcAft>
                <a:spcPts val="0"/>
              </a:spcAft>
              <a:buNone/>
              <a:defRPr sz="5400">
                <a:solidFill>
                  <a:srgbClr val="EE0000"/>
                </a:solidFill>
              </a:defRPr>
            </a:lvl9pPr>
          </a:lstStyle>
          <a:p/>
        </p:txBody>
      </p:sp>
      <p:cxnSp>
        <p:nvCxnSpPr>
          <p:cNvPr id="111" name="Google Shape;111;p11"/>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12" name="Google Shape;112;p1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EBEBEB"/>
                </a:solidFill>
                <a:latin typeface="Overpass SemiBold"/>
                <a:ea typeface="Overpass SemiBold"/>
                <a:cs typeface="Overpass SemiBold"/>
                <a:sym typeface="Overpass SemiBold"/>
              </a:defRPr>
            </a:lvl1pPr>
            <a:lvl2pPr lvl="1" rtl="0" algn="ctr">
              <a:buNone/>
              <a:defRPr sz="800">
                <a:solidFill>
                  <a:srgbClr val="EBEBEB"/>
                </a:solidFill>
                <a:latin typeface="Overpass SemiBold"/>
                <a:ea typeface="Overpass SemiBold"/>
                <a:cs typeface="Overpass SemiBold"/>
                <a:sym typeface="Overpass SemiBold"/>
              </a:defRPr>
            </a:lvl2pPr>
            <a:lvl3pPr lvl="2" rtl="0" algn="ctr">
              <a:buNone/>
              <a:defRPr sz="800">
                <a:solidFill>
                  <a:srgbClr val="EBEBEB"/>
                </a:solidFill>
                <a:latin typeface="Overpass SemiBold"/>
                <a:ea typeface="Overpass SemiBold"/>
                <a:cs typeface="Overpass SemiBold"/>
                <a:sym typeface="Overpass SemiBold"/>
              </a:defRPr>
            </a:lvl3pPr>
            <a:lvl4pPr lvl="3" rtl="0" algn="ctr">
              <a:buNone/>
              <a:defRPr sz="800">
                <a:solidFill>
                  <a:srgbClr val="EBEBEB"/>
                </a:solidFill>
                <a:latin typeface="Overpass SemiBold"/>
                <a:ea typeface="Overpass SemiBold"/>
                <a:cs typeface="Overpass SemiBold"/>
                <a:sym typeface="Overpass SemiBold"/>
              </a:defRPr>
            </a:lvl4pPr>
            <a:lvl5pPr lvl="4" rtl="0" algn="ctr">
              <a:buNone/>
              <a:defRPr sz="800">
                <a:solidFill>
                  <a:srgbClr val="EBEBEB"/>
                </a:solidFill>
                <a:latin typeface="Overpass SemiBold"/>
                <a:ea typeface="Overpass SemiBold"/>
                <a:cs typeface="Overpass SemiBold"/>
                <a:sym typeface="Overpass SemiBold"/>
              </a:defRPr>
            </a:lvl5pPr>
            <a:lvl6pPr lvl="5" rtl="0" algn="ctr">
              <a:buNone/>
              <a:defRPr sz="800">
                <a:solidFill>
                  <a:srgbClr val="EBEBEB"/>
                </a:solidFill>
                <a:latin typeface="Overpass SemiBold"/>
                <a:ea typeface="Overpass SemiBold"/>
                <a:cs typeface="Overpass SemiBold"/>
                <a:sym typeface="Overpass SemiBold"/>
              </a:defRPr>
            </a:lvl6pPr>
            <a:lvl7pPr lvl="6" rtl="0" algn="ctr">
              <a:buNone/>
              <a:defRPr sz="800">
                <a:solidFill>
                  <a:srgbClr val="EBEBEB"/>
                </a:solidFill>
                <a:latin typeface="Overpass SemiBold"/>
                <a:ea typeface="Overpass SemiBold"/>
                <a:cs typeface="Overpass SemiBold"/>
                <a:sym typeface="Overpass SemiBold"/>
              </a:defRPr>
            </a:lvl7pPr>
            <a:lvl8pPr lvl="7" rtl="0" algn="ctr">
              <a:buNone/>
              <a:defRPr sz="800">
                <a:solidFill>
                  <a:srgbClr val="EBEBEB"/>
                </a:solidFill>
                <a:latin typeface="Overpass SemiBold"/>
                <a:ea typeface="Overpass SemiBold"/>
                <a:cs typeface="Overpass SemiBold"/>
                <a:sym typeface="Overpass SemiBold"/>
              </a:defRPr>
            </a:lvl8pPr>
            <a:lvl9pPr lvl="8" rtl="0" algn="ctr">
              <a:buNone/>
              <a:defRPr sz="8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13" name="Google Shape;113;p11"/>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9pPr>
          </a:lstStyle>
          <a:p/>
        </p:txBody>
      </p:sp>
      <p:pic>
        <p:nvPicPr>
          <p:cNvPr id="114" name="Google Shape;114;p11"/>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15" name="Google Shape;115;p11"/>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666666"/>
                </a:solidFill>
                <a:latin typeface="Overpass"/>
                <a:ea typeface="Overpass"/>
                <a:cs typeface="Overpass"/>
                <a:sym typeface="Overpass"/>
              </a:rPr>
              <a:t>CONFIDENTIAL </a:t>
            </a:r>
            <a:r>
              <a:rPr lang="en" sz="600">
                <a:solidFill>
                  <a:srgbClr val="666666"/>
                </a:solidFill>
                <a:latin typeface="Overpass Light"/>
                <a:ea typeface="Overpass Light"/>
                <a:cs typeface="Overpass Light"/>
                <a:sym typeface="Overpass Light"/>
              </a:rPr>
              <a:t>Designator</a:t>
            </a:r>
            <a:endParaRPr sz="600">
              <a:solidFill>
                <a:srgbClr val="666666"/>
              </a:solidFill>
              <a:latin typeface="Overpass Light"/>
              <a:ea typeface="Overpass Light"/>
              <a:cs typeface="Overpass Light"/>
              <a:sym typeface="Overpass Light"/>
            </a:endParaRPr>
          </a:p>
        </p:txBody>
      </p:sp>
      <p:cxnSp>
        <p:nvCxnSpPr>
          <p:cNvPr id="116" name="Google Shape;116;p11"/>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large quote red">
  <p:cSld name="CUSTOM_3_1">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12"/>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5400">
                <a:solidFill>
                  <a:schemeClr val="lt1"/>
                </a:solidFill>
              </a:defRPr>
            </a:lvl1pPr>
            <a:lvl2pPr lvl="1" rtl="0">
              <a:lnSpc>
                <a:spcPct val="108000"/>
              </a:lnSpc>
              <a:spcBef>
                <a:spcPts val="0"/>
              </a:spcBef>
              <a:spcAft>
                <a:spcPts val="0"/>
              </a:spcAft>
              <a:buNone/>
              <a:defRPr sz="5400">
                <a:solidFill>
                  <a:schemeClr val="lt1"/>
                </a:solidFill>
              </a:defRPr>
            </a:lvl2pPr>
            <a:lvl3pPr lvl="2" rtl="0">
              <a:lnSpc>
                <a:spcPct val="108000"/>
              </a:lnSpc>
              <a:spcBef>
                <a:spcPts val="0"/>
              </a:spcBef>
              <a:spcAft>
                <a:spcPts val="0"/>
              </a:spcAft>
              <a:buNone/>
              <a:defRPr sz="5400">
                <a:solidFill>
                  <a:schemeClr val="lt1"/>
                </a:solidFill>
              </a:defRPr>
            </a:lvl3pPr>
            <a:lvl4pPr lvl="3" rtl="0">
              <a:lnSpc>
                <a:spcPct val="108000"/>
              </a:lnSpc>
              <a:spcBef>
                <a:spcPts val="0"/>
              </a:spcBef>
              <a:spcAft>
                <a:spcPts val="0"/>
              </a:spcAft>
              <a:buNone/>
              <a:defRPr sz="5400">
                <a:solidFill>
                  <a:schemeClr val="lt1"/>
                </a:solidFill>
              </a:defRPr>
            </a:lvl4pPr>
            <a:lvl5pPr lvl="4" rtl="0">
              <a:lnSpc>
                <a:spcPct val="108000"/>
              </a:lnSpc>
              <a:spcBef>
                <a:spcPts val="0"/>
              </a:spcBef>
              <a:spcAft>
                <a:spcPts val="0"/>
              </a:spcAft>
              <a:buNone/>
              <a:defRPr sz="5400">
                <a:solidFill>
                  <a:schemeClr val="lt1"/>
                </a:solidFill>
              </a:defRPr>
            </a:lvl5pPr>
            <a:lvl6pPr lvl="5" rtl="0">
              <a:lnSpc>
                <a:spcPct val="108000"/>
              </a:lnSpc>
              <a:spcBef>
                <a:spcPts val="0"/>
              </a:spcBef>
              <a:spcAft>
                <a:spcPts val="0"/>
              </a:spcAft>
              <a:buNone/>
              <a:defRPr sz="5400">
                <a:solidFill>
                  <a:schemeClr val="lt1"/>
                </a:solidFill>
              </a:defRPr>
            </a:lvl6pPr>
            <a:lvl7pPr lvl="6" rtl="0">
              <a:lnSpc>
                <a:spcPct val="108000"/>
              </a:lnSpc>
              <a:spcBef>
                <a:spcPts val="0"/>
              </a:spcBef>
              <a:spcAft>
                <a:spcPts val="0"/>
              </a:spcAft>
              <a:buNone/>
              <a:defRPr sz="5400">
                <a:solidFill>
                  <a:schemeClr val="lt1"/>
                </a:solidFill>
              </a:defRPr>
            </a:lvl7pPr>
            <a:lvl8pPr lvl="7" rtl="0">
              <a:lnSpc>
                <a:spcPct val="108000"/>
              </a:lnSpc>
              <a:spcBef>
                <a:spcPts val="0"/>
              </a:spcBef>
              <a:spcAft>
                <a:spcPts val="0"/>
              </a:spcAft>
              <a:buNone/>
              <a:defRPr sz="5400">
                <a:solidFill>
                  <a:schemeClr val="lt1"/>
                </a:solidFill>
              </a:defRPr>
            </a:lvl8pPr>
            <a:lvl9pPr lvl="8" rtl="0">
              <a:lnSpc>
                <a:spcPct val="108000"/>
              </a:lnSpc>
              <a:spcBef>
                <a:spcPts val="0"/>
              </a:spcBef>
              <a:spcAft>
                <a:spcPts val="0"/>
              </a:spcAft>
              <a:buNone/>
              <a:defRPr sz="5400">
                <a:solidFill>
                  <a:schemeClr val="lt1"/>
                </a:solidFill>
              </a:defRPr>
            </a:lvl9pPr>
          </a:lstStyle>
          <a:p/>
        </p:txBody>
      </p:sp>
      <p:cxnSp>
        <p:nvCxnSpPr>
          <p:cNvPr id="119" name="Google Shape;119;p1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20" name="Google Shape;120;p1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21" name="Google Shape;121;p12"/>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22" name="Google Shape;122;p12"/>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chemeClr val="lt1"/>
                </a:solidFill>
                <a:latin typeface="Overpass"/>
                <a:ea typeface="Overpass"/>
                <a:cs typeface="Overpass"/>
                <a:sym typeface="Overpass"/>
              </a:rPr>
              <a:t>CONFIDENTIAL </a:t>
            </a:r>
            <a:r>
              <a:rPr lang="en" sz="600">
                <a:solidFill>
                  <a:schemeClr val="lt1"/>
                </a:solidFill>
                <a:latin typeface="Overpass Light"/>
                <a:ea typeface="Overpass Light"/>
                <a:cs typeface="Overpass Light"/>
                <a:sym typeface="Overpass Light"/>
              </a:rPr>
              <a:t>Designator</a:t>
            </a:r>
            <a:endParaRPr sz="600">
              <a:solidFill>
                <a:schemeClr val="lt1"/>
              </a:solidFill>
              <a:latin typeface="Overpass Light"/>
              <a:ea typeface="Overpass Light"/>
              <a:cs typeface="Overpass Light"/>
              <a:sym typeface="Overpass Light"/>
            </a:endParaRPr>
          </a:p>
        </p:txBody>
      </p:sp>
      <p:cxnSp>
        <p:nvCxnSpPr>
          <p:cNvPr id="123" name="Google Shape;123;p12"/>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cxnSp>
        <p:nvCxnSpPr>
          <p:cNvPr id="124" name="Google Shape;124;p12"/>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25" name="Google Shape;125;p1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large quote illustrated">
  <p:cSld name="CUSTOM_3_1_1">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13"/>
          <p:cNvSpPr txBox="1"/>
          <p:nvPr>
            <p:ph type="title"/>
          </p:nvPr>
        </p:nvSpPr>
        <p:spPr>
          <a:xfrm>
            <a:off x="5674100" y="1632950"/>
            <a:ext cx="5037300" cy="38826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5400">
                <a:solidFill>
                  <a:schemeClr val="lt1"/>
                </a:solidFill>
              </a:defRPr>
            </a:lvl1pPr>
            <a:lvl2pPr lvl="1" rtl="0">
              <a:lnSpc>
                <a:spcPct val="108000"/>
              </a:lnSpc>
              <a:spcBef>
                <a:spcPts val="0"/>
              </a:spcBef>
              <a:spcAft>
                <a:spcPts val="0"/>
              </a:spcAft>
              <a:buNone/>
              <a:defRPr sz="5400">
                <a:solidFill>
                  <a:schemeClr val="lt1"/>
                </a:solidFill>
              </a:defRPr>
            </a:lvl2pPr>
            <a:lvl3pPr lvl="2" rtl="0">
              <a:lnSpc>
                <a:spcPct val="108000"/>
              </a:lnSpc>
              <a:spcBef>
                <a:spcPts val="0"/>
              </a:spcBef>
              <a:spcAft>
                <a:spcPts val="0"/>
              </a:spcAft>
              <a:buNone/>
              <a:defRPr sz="5400">
                <a:solidFill>
                  <a:schemeClr val="lt1"/>
                </a:solidFill>
              </a:defRPr>
            </a:lvl3pPr>
            <a:lvl4pPr lvl="3" rtl="0">
              <a:lnSpc>
                <a:spcPct val="108000"/>
              </a:lnSpc>
              <a:spcBef>
                <a:spcPts val="0"/>
              </a:spcBef>
              <a:spcAft>
                <a:spcPts val="0"/>
              </a:spcAft>
              <a:buNone/>
              <a:defRPr sz="5400">
                <a:solidFill>
                  <a:schemeClr val="lt1"/>
                </a:solidFill>
              </a:defRPr>
            </a:lvl4pPr>
            <a:lvl5pPr lvl="4" rtl="0">
              <a:lnSpc>
                <a:spcPct val="108000"/>
              </a:lnSpc>
              <a:spcBef>
                <a:spcPts val="0"/>
              </a:spcBef>
              <a:spcAft>
                <a:spcPts val="0"/>
              </a:spcAft>
              <a:buNone/>
              <a:defRPr sz="5400">
                <a:solidFill>
                  <a:schemeClr val="lt1"/>
                </a:solidFill>
              </a:defRPr>
            </a:lvl5pPr>
            <a:lvl6pPr lvl="5" rtl="0">
              <a:lnSpc>
                <a:spcPct val="108000"/>
              </a:lnSpc>
              <a:spcBef>
                <a:spcPts val="0"/>
              </a:spcBef>
              <a:spcAft>
                <a:spcPts val="0"/>
              </a:spcAft>
              <a:buNone/>
              <a:defRPr sz="5400">
                <a:solidFill>
                  <a:schemeClr val="lt1"/>
                </a:solidFill>
              </a:defRPr>
            </a:lvl6pPr>
            <a:lvl7pPr lvl="6" rtl="0">
              <a:lnSpc>
                <a:spcPct val="108000"/>
              </a:lnSpc>
              <a:spcBef>
                <a:spcPts val="0"/>
              </a:spcBef>
              <a:spcAft>
                <a:spcPts val="0"/>
              </a:spcAft>
              <a:buNone/>
              <a:defRPr sz="5400">
                <a:solidFill>
                  <a:schemeClr val="lt1"/>
                </a:solidFill>
              </a:defRPr>
            </a:lvl7pPr>
            <a:lvl8pPr lvl="7" rtl="0">
              <a:lnSpc>
                <a:spcPct val="108000"/>
              </a:lnSpc>
              <a:spcBef>
                <a:spcPts val="0"/>
              </a:spcBef>
              <a:spcAft>
                <a:spcPts val="0"/>
              </a:spcAft>
              <a:buNone/>
              <a:defRPr sz="5400">
                <a:solidFill>
                  <a:schemeClr val="lt1"/>
                </a:solidFill>
              </a:defRPr>
            </a:lvl8pPr>
            <a:lvl9pPr lvl="8" rtl="0">
              <a:lnSpc>
                <a:spcPct val="108000"/>
              </a:lnSpc>
              <a:spcBef>
                <a:spcPts val="0"/>
              </a:spcBef>
              <a:spcAft>
                <a:spcPts val="0"/>
              </a:spcAft>
              <a:buNone/>
              <a:defRPr sz="5400">
                <a:solidFill>
                  <a:schemeClr val="lt1"/>
                </a:solidFill>
              </a:defRPr>
            </a:lvl9pPr>
          </a:lstStyle>
          <a:p/>
        </p:txBody>
      </p:sp>
      <p:cxnSp>
        <p:nvCxnSpPr>
          <p:cNvPr id="128" name="Google Shape;128;p13"/>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129" name="Google Shape;129;p1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lt1"/>
                </a:solidFill>
                <a:latin typeface="Overpass SemiBold"/>
                <a:ea typeface="Overpass SemiBold"/>
                <a:cs typeface="Overpass SemiBold"/>
                <a:sym typeface="Overpass SemiBold"/>
              </a:defRPr>
            </a:lvl1pPr>
            <a:lvl2pPr lvl="1" rtl="0" algn="ctr">
              <a:buNone/>
              <a:defRPr sz="800">
                <a:solidFill>
                  <a:schemeClr val="lt1"/>
                </a:solidFill>
                <a:latin typeface="Overpass SemiBold"/>
                <a:ea typeface="Overpass SemiBold"/>
                <a:cs typeface="Overpass SemiBold"/>
                <a:sym typeface="Overpass SemiBold"/>
              </a:defRPr>
            </a:lvl2pPr>
            <a:lvl3pPr lvl="2" rtl="0" algn="ctr">
              <a:buNone/>
              <a:defRPr sz="800">
                <a:solidFill>
                  <a:schemeClr val="lt1"/>
                </a:solidFill>
                <a:latin typeface="Overpass SemiBold"/>
                <a:ea typeface="Overpass SemiBold"/>
                <a:cs typeface="Overpass SemiBold"/>
                <a:sym typeface="Overpass SemiBold"/>
              </a:defRPr>
            </a:lvl3pPr>
            <a:lvl4pPr lvl="3" rtl="0" algn="ctr">
              <a:buNone/>
              <a:defRPr sz="800">
                <a:solidFill>
                  <a:schemeClr val="lt1"/>
                </a:solidFill>
                <a:latin typeface="Overpass SemiBold"/>
                <a:ea typeface="Overpass SemiBold"/>
                <a:cs typeface="Overpass SemiBold"/>
                <a:sym typeface="Overpass SemiBold"/>
              </a:defRPr>
            </a:lvl4pPr>
            <a:lvl5pPr lvl="4" rtl="0" algn="ctr">
              <a:buNone/>
              <a:defRPr sz="800">
                <a:solidFill>
                  <a:schemeClr val="lt1"/>
                </a:solidFill>
                <a:latin typeface="Overpass SemiBold"/>
                <a:ea typeface="Overpass SemiBold"/>
                <a:cs typeface="Overpass SemiBold"/>
                <a:sym typeface="Overpass SemiBold"/>
              </a:defRPr>
            </a:lvl5pPr>
            <a:lvl6pPr lvl="5" rtl="0" algn="ctr">
              <a:buNone/>
              <a:defRPr sz="800">
                <a:solidFill>
                  <a:schemeClr val="lt1"/>
                </a:solidFill>
                <a:latin typeface="Overpass SemiBold"/>
                <a:ea typeface="Overpass SemiBold"/>
                <a:cs typeface="Overpass SemiBold"/>
                <a:sym typeface="Overpass SemiBold"/>
              </a:defRPr>
            </a:lvl6pPr>
            <a:lvl7pPr lvl="6" rtl="0" algn="ctr">
              <a:buNone/>
              <a:defRPr sz="800">
                <a:solidFill>
                  <a:schemeClr val="lt1"/>
                </a:solidFill>
                <a:latin typeface="Overpass SemiBold"/>
                <a:ea typeface="Overpass SemiBold"/>
                <a:cs typeface="Overpass SemiBold"/>
                <a:sym typeface="Overpass SemiBold"/>
              </a:defRPr>
            </a:lvl7pPr>
            <a:lvl8pPr lvl="7" rtl="0" algn="ctr">
              <a:buNone/>
              <a:defRPr sz="800">
                <a:solidFill>
                  <a:schemeClr val="lt1"/>
                </a:solidFill>
                <a:latin typeface="Overpass SemiBold"/>
                <a:ea typeface="Overpass SemiBold"/>
                <a:cs typeface="Overpass SemiBold"/>
                <a:sym typeface="Overpass SemiBold"/>
              </a:defRPr>
            </a:lvl8pPr>
            <a:lvl9pPr lvl="8" rtl="0" algn="ctr">
              <a:buNone/>
              <a:defRPr sz="8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30" name="Google Shape;130;p13"/>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chemeClr val="lt1"/>
                </a:solidFill>
                <a:latin typeface="Overpass"/>
                <a:ea typeface="Overpass"/>
                <a:cs typeface="Overpass"/>
                <a:sym typeface="Overpass"/>
              </a:rPr>
              <a:t>CONFIDENTIAL </a:t>
            </a:r>
            <a:r>
              <a:rPr lang="en" sz="600">
                <a:solidFill>
                  <a:schemeClr val="lt1"/>
                </a:solidFill>
                <a:latin typeface="Overpass Light"/>
                <a:ea typeface="Overpass Light"/>
                <a:cs typeface="Overpass Light"/>
                <a:sym typeface="Overpass Light"/>
              </a:rPr>
              <a:t>Designator</a:t>
            </a:r>
            <a:endParaRPr sz="600">
              <a:solidFill>
                <a:schemeClr val="lt1"/>
              </a:solidFill>
              <a:latin typeface="Overpass Light"/>
              <a:ea typeface="Overpass Light"/>
              <a:cs typeface="Overpass Light"/>
              <a:sym typeface="Overpass Light"/>
            </a:endParaRPr>
          </a:p>
        </p:txBody>
      </p:sp>
      <p:sp>
        <p:nvSpPr>
          <p:cNvPr id="131" name="Google Shape;131;p13"/>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9pPr>
          </a:lstStyle>
          <a:p/>
        </p:txBody>
      </p:sp>
      <p:pic>
        <p:nvPicPr>
          <p:cNvPr id="132" name="Google Shape;132;p13"/>
          <p:cNvPicPr preferRelativeResize="0"/>
          <p:nvPr/>
        </p:nvPicPr>
        <p:blipFill>
          <a:blip r:embed="rId3">
            <a:alphaModFix/>
          </a:blip>
          <a:stretch>
            <a:fillRect/>
          </a:stretch>
        </p:blipFill>
        <p:spPr>
          <a:xfrm>
            <a:off x="10711279" y="6312505"/>
            <a:ext cx="975850" cy="22961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ior white">
  <p:cSld name="CUSTOM_4">
    <p:spTree>
      <p:nvGrpSpPr>
        <p:cNvPr id="133" name="Shape 133"/>
        <p:cNvGrpSpPr/>
        <p:nvPr/>
      </p:nvGrpSpPr>
      <p:grpSpPr>
        <a:xfrm>
          <a:off x="0" y="0"/>
          <a:ext cx="0" cy="0"/>
          <a:chOff x="0" y="0"/>
          <a:chExt cx="0" cy="0"/>
        </a:xfrm>
      </p:grpSpPr>
      <p:sp>
        <p:nvSpPr>
          <p:cNvPr id="134" name="Google Shape;134;p14"/>
          <p:cNvSpPr txBox="1"/>
          <p:nvPr>
            <p:ph type="title"/>
          </p:nvPr>
        </p:nvSpPr>
        <p:spPr>
          <a:xfrm>
            <a:off x="1752600" y="946000"/>
            <a:ext cx="8686800" cy="9678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600">
                <a:solidFill>
                  <a:srgbClr val="000000"/>
                </a:solidFill>
              </a:defRPr>
            </a:lvl1pPr>
            <a:lvl2pPr lvl="1" algn="ctr">
              <a:lnSpc>
                <a:spcPct val="130000"/>
              </a:lnSpc>
              <a:spcBef>
                <a:spcPts val="0"/>
              </a:spcBef>
              <a:spcAft>
                <a:spcPts val="0"/>
              </a:spcAft>
              <a:buNone/>
              <a:defRPr sz="2600">
                <a:solidFill>
                  <a:srgbClr val="000000"/>
                </a:solidFill>
              </a:defRPr>
            </a:lvl2pPr>
            <a:lvl3pPr lvl="2" algn="ctr">
              <a:lnSpc>
                <a:spcPct val="130000"/>
              </a:lnSpc>
              <a:spcBef>
                <a:spcPts val="0"/>
              </a:spcBef>
              <a:spcAft>
                <a:spcPts val="0"/>
              </a:spcAft>
              <a:buNone/>
              <a:defRPr sz="2600">
                <a:solidFill>
                  <a:srgbClr val="000000"/>
                </a:solidFill>
              </a:defRPr>
            </a:lvl3pPr>
            <a:lvl4pPr lvl="3" algn="ctr">
              <a:lnSpc>
                <a:spcPct val="130000"/>
              </a:lnSpc>
              <a:spcBef>
                <a:spcPts val="0"/>
              </a:spcBef>
              <a:spcAft>
                <a:spcPts val="0"/>
              </a:spcAft>
              <a:buNone/>
              <a:defRPr sz="2600">
                <a:solidFill>
                  <a:srgbClr val="000000"/>
                </a:solidFill>
              </a:defRPr>
            </a:lvl4pPr>
            <a:lvl5pPr lvl="4" algn="ctr">
              <a:lnSpc>
                <a:spcPct val="130000"/>
              </a:lnSpc>
              <a:spcBef>
                <a:spcPts val="0"/>
              </a:spcBef>
              <a:spcAft>
                <a:spcPts val="0"/>
              </a:spcAft>
              <a:buNone/>
              <a:defRPr sz="2600">
                <a:solidFill>
                  <a:srgbClr val="000000"/>
                </a:solidFill>
              </a:defRPr>
            </a:lvl5pPr>
            <a:lvl6pPr lvl="5" algn="ctr">
              <a:lnSpc>
                <a:spcPct val="130000"/>
              </a:lnSpc>
              <a:spcBef>
                <a:spcPts val="0"/>
              </a:spcBef>
              <a:spcAft>
                <a:spcPts val="0"/>
              </a:spcAft>
              <a:buNone/>
              <a:defRPr sz="2600">
                <a:solidFill>
                  <a:srgbClr val="000000"/>
                </a:solidFill>
              </a:defRPr>
            </a:lvl6pPr>
            <a:lvl7pPr lvl="6" algn="ctr">
              <a:lnSpc>
                <a:spcPct val="130000"/>
              </a:lnSpc>
              <a:spcBef>
                <a:spcPts val="0"/>
              </a:spcBef>
              <a:spcAft>
                <a:spcPts val="0"/>
              </a:spcAft>
              <a:buNone/>
              <a:defRPr sz="2600">
                <a:solidFill>
                  <a:srgbClr val="000000"/>
                </a:solidFill>
              </a:defRPr>
            </a:lvl7pPr>
            <a:lvl8pPr lvl="7" algn="ctr">
              <a:lnSpc>
                <a:spcPct val="130000"/>
              </a:lnSpc>
              <a:spcBef>
                <a:spcPts val="0"/>
              </a:spcBef>
              <a:spcAft>
                <a:spcPts val="0"/>
              </a:spcAft>
              <a:buNone/>
              <a:defRPr sz="2600">
                <a:solidFill>
                  <a:srgbClr val="000000"/>
                </a:solidFill>
              </a:defRPr>
            </a:lvl8pPr>
            <a:lvl9pPr lvl="8" algn="ctr">
              <a:lnSpc>
                <a:spcPct val="130000"/>
              </a:lnSpc>
              <a:spcBef>
                <a:spcPts val="0"/>
              </a:spcBef>
              <a:spcAft>
                <a:spcPts val="0"/>
              </a:spcAft>
              <a:buNone/>
              <a:defRPr sz="2600">
                <a:solidFill>
                  <a:srgbClr val="000000"/>
                </a:solidFill>
              </a:defRPr>
            </a:lvl9pPr>
          </a:lstStyle>
          <a:p/>
        </p:txBody>
      </p:sp>
      <p:cxnSp>
        <p:nvCxnSpPr>
          <p:cNvPr id="135" name="Google Shape;135;p14"/>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36" name="Google Shape;136;p14"/>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9pPr>
          </a:lstStyle>
          <a:p/>
        </p:txBody>
      </p:sp>
      <p:cxnSp>
        <p:nvCxnSpPr>
          <p:cNvPr id="137" name="Google Shape;137;p14"/>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38" name="Google Shape;138;p1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39" name="Google Shape;139;p1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140" name="Google Shape;140;p14"/>
          <p:cNvSpPr txBox="1"/>
          <p:nvPr>
            <p:ph idx="2" type="subTitle"/>
          </p:nvPr>
        </p:nvSpPr>
        <p:spPr>
          <a:xfrm>
            <a:off x="885050" y="6169550"/>
            <a:ext cx="9183000" cy="559800"/>
          </a:xfrm>
          <a:prstGeom prst="rect">
            <a:avLst/>
          </a:prstGeom>
        </p:spPr>
        <p:txBody>
          <a:bodyPr anchorCtr="0" anchor="b" bIns="0" lIns="0" spcFirstLastPara="1" rIns="0" wrap="square" tIns="0">
            <a:noAutofit/>
          </a:bodyPr>
          <a:lstStyle>
            <a:lvl1pPr lvl="0">
              <a:lnSpc>
                <a:spcPct val="142000"/>
              </a:lnSpc>
              <a:spcBef>
                <a:spcPts val="0"/>
              </a:spcBef>
              <a:spcAft>
                <a:spcPts val="0"/>
              </a:spcAft>
              <a:buNone/>
              <a:defRPr sz="600">
                <a:solidFill>
                  <a:srgbClr val="4D4D4F"/>
                </a:solidFill>
              </a:defRPr>
            </a:lvl1pPr>
            <a:lvl2pPr lvl="1">
              <a:lnSpc>
                <a:spcPct val="142000"/>
              </a:lnSpc>
              <a:spcBef>
                <a:spcPts val="0"/>
              </a:spcBef>
              <a:spcAft>
                <a:spcPts val="0"/>
              </a:spcAft>
              <a:buNone/>
              <a:defRPr sz="600">
                <a:solidFill>
                  <a:srgbClr val="4D4D4F"/>
                </a:solidFill>
              </a:defRPr>
            </a:lvl2pPr>
            <a:lvl3pPr lvl="2">
              <a:lnSpc>
                <a:spcPct val="142000"/>
              </a:lnSpc>
              <a:spcBef>
                <a:spcPts val="0"/>
              </a:spcBef>
              <a:spcAft>
                <a:spcPts val="0"/>
              </a:spcAft>
              <a:buNone/>
              <a:defRPr sz="600">
                <a:solidFill>
                  <a:srgbClr val="4D4D4F"/>
                </a:solidFill>
              </a:defRPr>
            </a:lvl3pPr>
            <a:lvl4pPr lvl="3">
              <a:lnSpc>
                <a:spcPct val="142000"/>
              </a:lnSpc>
              <a:spcBef>
                <a:spcPts val="0"/>
              </a:spcBef>
              <a:spcAft>
                <a:spcPts val="0"/>
              </a:spcAft>
              <a:buNone/>
              <a:defRPr sz="600">
                <a:solidFill>
                  <a:srgbClr val="4D4D4F"/>
                </a:solidFill>
              </a:defRPr>
            </a:lvl4pPr>
            <a:lvl5pPr lvl="4">
              <a:lnSpc>
                <a:spcPct val="142000"/>
              </a:lnSpc>
              <a:spcBef>
                <a:spcPts val="0"/>
              </a:spcBef>
              <a:spcAft>
                <a:spcPts val="0"/>
              </a:spcAft>
              <a:buNone/>
              <a:defRPr sz="600">
                <a:solidFill>
                  <a:srgbClr val="4D4D4F"/>
                </a:solidFill>
              </a:defRPr>
            </a:lvl5pPr>
            <a:lvl6pPr lvl="5">
              <a:lnSpc>
                <a:spcPct val="142000"/>
              </a:lnSpc>
              <a:spcBef>
                <a:spcPts val="0"/>
              </a:spcBef>
              <a:spcAft>
                <a:spcPts val="0"/>
              </a:spcAft>
              <a:buNone/>
              <a:defRPr sz="600">
                <a:solidFill>
                  <a:srgbClr val="4D4D4F"/>
                </a:solidFill>
              </a:defRPr>
            </a:lvl6pPr>
            <a:lvl7pPr lvl="6">
              <a:lnSpc>
                <a:spcPct val="142000"/>
              </a:lnSpc>
              <a:spcBef>
                <a:spcPts val="0"/>
              </a:spcBef>
              <a:spcAft>
                <a:spcPts val="0"/>
              </a:spcAft>
              <a:buNone/>
              <a:defRPr sz="600">
                <a:solidFill>
                  <a:srgbClr val="4D4D4F"/>
                </a:solidFill>
              </a:defRPr>
            </a:lvl7pPr>
            <a:lvl8pPr lvl="7">
              <a:lnSpc>
                <a:spcPct val="142000"/>
              </a:lnSpc>
              <a:spcBef>
                <a:spcPts val="0"/>
              </a:spcBef>
              <a:spcAft>
                <a:spcPts val="0"/>
              </a:spcAft>
              <a:buNone/>
              <a:defRPr sz="600">
                <a:solidFill>
                  <a:srgbClr val="4D4D4F"/>
                </a:solidFill>
              </a:defRPr>
            </a:lvl8pPr>
            <a:lvl9pPr lvl="8">
              <a:lnSpc>
                <a:spcPct val="142000"/>
              </a:lnSpc>
              <a:spcBef>
                <a:spcPts val="0"/>
              </a:spcBef>
              <a:spcAft>
                <a:spcPts val="0"/>
              </a:spcAft>
              <a:buNone/>
              <a:defRPr sz="600">
                <a:solidFill>
                  <a:srgbClr val="4D4D4F"/>
                </a:solidFill>
              </a:defRPr>
            </a:lvl9pPr>
          </a:lstStyle>
          <a:p/>
        </p:txBody>
      </p:sp>
      <p:sp>
        <p:nvSpPr>
          <p:cNvPr id="141" name="Google Shape;141;p14"/>
          <p:cNvSpPr txBox="1"/>
          <p:nvPr/>
        </p:nvSpPr>
        <p:spPr>
          <a:xfrm>
            <a:off x="661275" y="6313250"/>
            <a:ext cx="53133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66666"/>
                </a:solidFill>
                <a:latin typeface="Overpass Light"/>
                <a:ea typeface="Overpass Light"/>
                <a:cs typeface="Overpass Light"/>
                <a:sym typeface="Overpass Light"/>
              </a:rPr>
              <a:t>CC BY SA 4.0 </a:t>
            </a:r>
            <a:r>
              <a:rPr lang="en" sz="1100" u="sng">
                <a:solidFill>
                  <a:schemeClr val="hlink"/>
                </a:solidFill>
                <a:latin typeface="Overpass Light"/>
                <a:ea typeface="Overpass Light"/>
                <a:cs typeface="Overpass Light"/>
                <a:sym typeface="Overpass Light"/>
                <a:hlinkClick r:id="rId3"/>
              </a:rPr>
              <a:t>http://quaid.fedorapeople.org/presentations/OSSEU-2019</a:t>
            </a:r>
            <a:endParaRPr sz="1100">
              <a:solidFill>
                <a:srgbClr val="666666"/>
              </a:solidFill>
              <a:latin typeface="Overpass Light"/>
              <a:ea typeface="Overpass Light"/>
              <a:cs typeface="Overpass Light"/>
              <a:sym typeface="Overpass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ior black">
  <p:cSld name="CUSTOM_4_1">
    <p:bg>
      <p:bgPr>
        <a:solidFill>
          <a:srgbClr val="141414"/>
        </a:solidFill>
      </p:bgPr>
    </p:bg>
    <p:spTree>
      <p:nvGrpSpPr>
        <p:cNvPr id="142" name="Shape 142"/>
        <p:cNvGrpSpPr/>
        <p:nvPr/>
      </p:nvGrpSpPr>
      <p:grpSpPr>
        <a:xfrm>
          <a:off x="0" y="0"/>
          <a:ext cx="0" cy="0"/>
          <a:chOff x="0" y="0"/>
          <a:chExt cx="0" cy="0"/>
        </a:xfrm>
      </p:grpSpPr>
      <p:sp>
        <p:nvSpPr>
          <p:cNvPr id="143" name="Google Shape;143;p15"/>
          <p:cNvSpPr txBox="1"/>
          <p:nvPr>
            <p:ph type="title"/>
          </p:nvPr>
        </p:nvSpPr>
        <p:spPr>
          <a:xfrm>
            <a:off x="1752600" y="946000"/>
            <a:ext cx="8686800" cy="9678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600">
                <a:solidFill>
                  <a:srgbClr val="EBEBEB"/>
                </a:solidFill>
              </a:defRPr>
            </a:lvl1pPr>
            <a:lvl2pPr lvl="1" rtl="0" algn="ctr">
              <a:lnSpc>
                <a:spcPct val="130000"/>
              </a:lnSpc>
              <a:spcBef>
                <a:spcPts val="0"/>
              </a:spcBef>
              <a:spcAft>
                <a:spcPts val="0"/>
              </a:spcAft>
              <a:buNone/>
              <a:defRPr sz="2600">
                <a:solidFill>
                  <a:srgbClr val="EBEBEB"/>
                </a:solidFill>
              </a:defRPr>
            </a:lvl2pPr>
            <a:lvl3pPr lvl="2" rtl="0" algn="ctr">
              <a:lnSpc>
                <a:spcPct val="130000"/>
              </a:lnSpc>
              <a:spcBef>
                <a:spcPts val="0"/>
              </a:spcBef>
              <a:spcAft>
                <a:spcPts val="0"/>
              </a:spcAft>
              <a:buNone/>
              <a:defRPr sz="2600">
                <a:solidFill>
                  <a:srgbClr val="EBEBEB"/>
                </a:solidFill>
              </a:defRPr>
            </a:lvl3pPr>
            <a:lvl4pPr lvl="3" rtl="0" algn="ctr">
              <a:lnSpc>
                <a:spcPct val="130000"/>
              </a:lnSpc>
              <a:spcBef>
                <a:spcPts val="0"/>
              </a:spcBef>
              <a:spcAft>
                <a:spcPts val="0"/>
              </a:spcAft>
              <a:buNone/>
              <a:defRPr sz="2600">
                <a:solidFill>
                  <a:srgbClr val="EBEBEB"/>
                </a:solidFill>
              </a:defRPr>
            </a:lvl4pPr>
            <a:lvl5pPr lvl="4" rtl="0" algn="ctr">
              <a:lnSpc>
                <a:spcPct val="130000"/>
              </a:lnSpc>
              <a:spcBef>
                <a:spcPts val="0"/>
              </a:spcBef>
              <a:spcAft>
                <a:spcPts val="0"/>
              </a:spcAft>
              <a:buNone/>
              <a:defRPr sz="2600">
                <a:solidFill>
                  <a:srgbClr val="EBEBEB"/>
                </a:solidFill>
              </a:defRPr>
            </a:lvl5pPr>
            <a:lvl6pPr lvl="5" rtl="0" algn="ctr">
              <a:lnSpc>
                <a:spcPct val="130000"/>
              </a:lnSpc>
              <a:spcBef>
                <a:spcPts val="0"/>
              </a:spcBef>
              <a:spcAft>
                <a:spcPts val="0"/>
              </a:spcAft>
              <a:buNone/>
              <a:defRPr sz="2600">
                <a:solidFill>
                  <a:srgbClr val="EBEBEB"/>
                </a:solidFill>
              </a:defRPr>
            </a:lvl6pPr>
            <a:lvl7pPr lvl="6" rtl="0" algn="ctr">
              <a:lnSpc>
                <a:spcPct val="130000"/>
              </a:lnSpc>
              <a:spcBef>
                <a:spcPts val="0"/>
              </a:spcBef>
              <a:spcAft>
                <a:spcPts val="0"/>
              </a:spcAft>
              <a:buNone/>
              <a:defRPr sz="2600">
                <a:solidFill>
                  <a:srgbClr val="EBEBEB"/>
                </a:solidFill>
              </a:defRPr>
            </a:lvl7pPr>
            <a:lvl8pPr lvl="7" rtl="0" algn="ctr">
              <a:lnSpc>
                <a:spcPct val="130000"/>
              </a:lnSpc>
              <a:spcBef>
                <a:spcPts val="0"/>
              </a:spcBef>
              <a:spcAft>
                <a:spcPts val="0"/>
              </a:spcAft>
              <a:buNone/>
              <a:defRPr sz="2600">
                <a:solidFill>
                  <a:srgbClr val="EBEBEB"/>
                </a:solidFill>
              </a:defRPr>
            </a:lvl8pPr>
            <a:lvl9pPr lvl="8" rtl="0" algn="ctr">
              <a:lnSpc>
                <a:spcPct val="130000"/>
              </a:lnSpc>
              <a:spcBef>
                <a:spcPts val="0"/>
              </a:spcBef>
              <a:spcAft>
                <a:spcPts val="0"/>
              </a:spcAft>
              <a:buNone/>
              <a:defRPr sz="2600">
                <a:solidFill>
                  <a:srgbClr val="EBEBEB"/>
                </a:solidFill>
              </a:defRPr>
            </a:lvl9pPr>
          </a:lstStyle>
          <a:p/>
        </p:txBody>
      </p:sp>
      <p:cxnSp>
        <p:nvCxnSpPr>
          <p:cNvPr id="144" name="Google Shape;144;p15"/>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45" name="Google Shape;145;p15"/>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BEBEB"/>
              </a:buClr>
              <a:buSzPts val="900"/>
              <a:buFont typeface="Overpass SemiBold"/>
              <a:buNone/>
              <a:defRPr sz="900">
                <a:solidFill>
                  <a:srgbClr val="EBEBEB"/>
                </a:solidFill>
                <a:latin typeface="Overpass SemiBold"/>
                <a:ea typeface="Overpass SemiBold"/>
                <a:cs typeface="Overpass SemiBold"/>
                <a:sym typeface="Overpass SemiBold"/>
              </a:defRPr>
            </a:lvl9pPr>
          </a:lstStyle>
          <a:p/>
        </p:txBody>
      </p:sp>
      <p:cxnSp>
        <p:nvCxnSpPr>
          <p:cNvPr id="146" name="Google Shape;146;p15"/>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47" name="Google Shape;147;p1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EBEBEB"/>
                </a:solidFill>
                <a:latin typeface="Overpass SemiBold"/>
                <a:ea typeface="Overpass SemiBold"/>
                <a:cs typeface="Overpass SemiBold"/>
                <a:sym typeface="Overpass SemiBold"/>
              </a:defRPr>
            </a:lvl1pPr>
            <a:lvl2pPr lvl="1" rtl="0" algn="ctr">
              <a:buNone/>
              <a:defRPr sz="800">
                <a:solidFill>
                  <a:srgbClr val="EBEBEB"/>
                </a:solidFill>
                <a:latin typeface="Overpass SemiBold"/>
                <a:ea typeface="Overpass SemiBold"/>
                <a:cs typeface="Overpass SemiBold"/>
                <a:sym typeface="Overpass SemiBold"/>
              </a:defRPr>
            </a:lvl2pPr>
            <a:lvl3pPr lvl="2" rtl="0" algn="ctr">
              <a:buNone/>
              <a:defRPr sz="800">
                <a:solidFill>
                  <a:srgbClr val="EBEBEB"/>
                </a:solidFill>
                <a:latin typeface="Overpass SemiBold"/>
                <a:ea typeface="Overpass SemiBold"/>
                <a:cs typeface="Overpass SemiBold"/>
                <a:sym typeface="Overpass SemiBold"/>
              </a:defRPr>
            </a:lvl3pPr>
            <a:lvl4pPr lvl="3" rtl="0" algn="ctr">
              <a:buNone/>
              <a:defRPr sz="800">
                <a:solidFill>
                  <a:srgbClr val="EBEBEB"/>
                </a:solidFill>
                <a:latin typeface="Overpass SemiBold"/>
                <a:ea typeface="Overpass SemiBold"/>
                <a:cs typeface="Overpass SemiBold"/>
                <a:sym typeface="Overpass SemiBold"/>
              </a:defRPr>
            </a:lvl4pPr>
            <a:lvl5pPr lvl="4" rtl="0" algn="ctr">
              <a:buNone/>
              <a:defRPr sz="800">
                <a:solidFill>
                  <a:srgbClr val="EBEBEB"/>
                </a:solidFill>
                <a:latin typeface="Overpass SemiBold"/>
                <a:ea typeface="Overpass SemiBold"/>
                <a:cs typeface="Overpass SemiBold"/>
                <a:sym typeface="Overpass SemiBold"/>
              </a:defRPr>
            </a:lvl5pPr>
            <a:lvl6pPr lvl="5" rtl="0" algn="ctr">
              <a:buNone/>
              <a:defRPr sz="800">
                <a:solidFill>
                  <a:srgbClr val="EBEBEB"/>
                </a:solidFill>
                <a:latin typeface="Overpass SemiBold"/>
                <a:ea typeface="Overpass SemiBold"/>
                <a:cs typeface="Overpass SemiBold"/>
                <a:sym typeface="Overpass SemiBold"/>
              </a:defRPr>
            </a:lvl6pPr>
            <a:lvl7pPr lvl="6" rtl="0" algn="ctr">
              <a:buNone/>
              <a:defRPr sz="800">
                <a:solidFill>
                  <a:srgbClr val="EBEBEB"/>
                </a:solidFill>
                <a:latin typeface="Overpass SemiBold"/>
                <a:ea typeface="Overpass SemiBold"/>
                <a:cs typeface="Overpass SemiBold"/>
                <a:sym typeface="Overpass SemiBold"/>
              </a:defRPr>
            </a:lvl7pPr>
            <a:lvl8pPr lvl="7" rtl="0" algn="ctr">
              <a:buNone/>
              <a:defRPr sz="800">
                <a:solidFill>
                  <a:srgbClr val="EBEBEB"/>
                </a:solidFill>
                <a:latin typeface="Overpass SemiBold"/>
                <a:ea typeface="Overpass SemiBold"/>
                <a:cs typeface="Overpass SemiBold"/>
                <a:sym typeface="Overpass SemiBold"/>
              </a:defRPr>
            </a:lvl8pPr>
            <a:lvl9pPr lvl="8" rtl="0" algn="ctr">
              <a:buNone/>
              <a:defRPr sz="8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48" name="Google Shape;148;p15"/>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EBEBEB"/>
                </a:solidFill>
                <a:latin typeface="Overpass"/>
                <a:ea typeface="Overpass"/>
                <a:cs typeface="Overpass"/>
                <a:sym typeface="Overpass"/>
              </a:rPr>
              <a:t>CONFIDENTIAL </a:t>
            </a:r>
            <a:r>
              <a:rPr lang="en" sz="600">
                <a:solidFill>
                  <a:srgbClr val="EBEBEB"/>
                </a:solidFill>
                <a:latin typeface="Overpass Light"/>
                <a:ea typeface="Overpass Light"/>
                <a:cs typeface="Overpass Light"/>
                <a:sym typeface="Overpass Light"/>
              </a:rPr>
              <a:t>Designator</a:t>
            </a:r>
            <a:endParaRPr sz="600">
              <a:solidFill>
                <a:srgbClr val="EBEBEB"/>
              </a:solidFill>
              <a:latin typeface="Overpass Light"/>
              <a:ea typeface="Overpass Light"/>
              <a:cs typeface="Overpass Light"/>
              <a:sym typeface="Overpass Light"/>
            </a:endParaRPr>
          </a:p>
        </p:txBody>
      </p:sp>
      <p:sp>
        <p:nvSpPr>
          <p:cNvPr id="149" name="Google Shape;149;p15"/>
          <p:cNvSpPr txBox="1"/>
          <p:nvPr>
            <p:ph idx="2" type="subTitle"/>
          </p:nvPr>
        </p:nvSpPr>
        <p:spPr>
          <a:xfrm>
            <a:off x="885050" y="6169550"/>
            <a:ext cx="9183000" cy="5598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600">
                <a:solidFill>
                  <a:srgbClr val="EBEBEB"/>
                </a:solidFill>
              </a:defRPr>
            </a:lvl1pPr>
            <a:lvl2pPr lvl="1" rtl="0">
              <a:lnSpc>
                <a:spcPct val="142000"/>
              </a:lnSpc>
              <a:spcBef>
                <a:spcPts val="0"/>
              </a:spcBef>
              <a:spcAft>
                <a:spcPts val="0"/>
              </a:spcAft>
              <a:buNone/>
              <a:defRPr sz="600">
                <a:solidFill>
                  <a:srgbClr val="EBEBEB"/>
                </a:solidFill>
              </a:defRPr>
            </a:lvl2pPr>
            <a:lvl3pPr lvl="2" rtl="0">
              <a:lnSpc>
                <a:spcPct val="142000"/>
              </a:lnSpc>
              <a:spcBef>
                <a:spcPts val="0"/>
              </a:spcBef>
              <a:spcAft>
                <a:spcPts val="0"/>
              </a:spcAft>
              <a:buNone/>
              <a:defRPr sz="600">
                <a:solidFill>
                  <a:srgbClr val="EBEBEB"/>
                </a:solidFill>
              </a:defRPr>
            </a:lvl3pPr>
            <a:lvl4pPr lvl="3" rtl="0">
              <a:lnSpc>
                <a:spcPct val="142000"/>
              </a:lnSpc>
              <a:spcBef>
                <a:spcPts val="0"/>
              </a:spcBef>
              <a:spcAft>
                <a:spcPts val="0"/>
              </a:spcAft>
              <a:buNone/>
              <a:defRPr sz="600">
                <a:solidFill>
                  <a:srgbClr val="EBEBEB"/>
                </a:solidFill>
              </a:defRPr>
            </a:lvl4pPr>
            <a:lvl5pPr lvl="4" rtl="0">
              <a:lnSpc>
                <a:spcPct val="142000"/>
              </a:lnSpc>
              <a:spcBef>
                <a:spcPts val="0"/>
              </a:spcBef>
              <a:spcAft>
                <a:spcPts val="0"/>
              </a:spcAft>
              <a:buNone/>
              <a:defRPr sz="600">
                <a:solidFill>
                  <a:srgbClr val="EBEBEB"/>
                </a:solidFill>
              </a:defRPr>
            </a:lvl5pPr>
            <a:lvl6pPr lvl="5" rtl="0">
              <a:lnSpc>
                <a:spcPct val="142000"/>
              </a:lnSpc>
              <a:spcBef>
                <a:spcPts val="0"/>
              </a:spcBef>
              <a:spcAft>
                <a:spcPts val="0"/>
              </a:spcAft>
              <a:buNone/>
              <a:defRPr sz="600">
                <a:solidFill>
                  <a:srgbClr val="EBEBEB"/>
                </a:solidFill>
              </a:defRPr>
            </a:lvl6pPr>
            <a:lvl7pPr lvl="6" rtl="0">
              <a:lnSpc>
                <a:spcPct val="142000"/>
              </a:lnSpc>
              <a:spcBef>
                <a:spcPts val="0"/>
              </a:spcBef>
              <a:spcAft>
                <a:spcPts val="0"/>
              </a:spcAft>
              <a:buNone/>
              <a:defRPr sz="600">
                <a:solidFill>
                  <a:srgbClr val="EBEBEB"/>
                </a:solidFill>
              </a:defRPr>
            </a:lvl7pPr>
            <a:lvl8pPr lvl="7" rtl="0">
              <a:lnSpc>
                <a:spcPct val="142000"/>
              </a:lnSpc>
              <a:spcBef>
                <a:spcPts val="0"/>
              </a:spcBef>
              <a:spcAft>
                <a:spcPts val="0"/>
              </a:spcAft>
              <a:buNone/>
              <a:defRPr sz="600">
                <a:solidFill>
                  <a:srgbClr val="EBEBEB"/>
                </a:solidFill>
              </a:defRPr>
            </a:lvl8pPr>
            <a:lvl9pPr lvl="8" rtl="0">
              <a:lnSpc>
                <a:spcPct val="142000"/>
              </a:lnSpc>
              <a:spcBef>
                <a:spcPts val="0"/>
              </a:spcBef>
              <a:spcAft>
                <a:spcPts val="0"/>
              </a:spcAft>
              <a:buNone/>
              <a:defRPr sz="600">
                <a:solidFill>
                  <a:srgbClr val="EBEBEB"/>
                </a:solidFill>
              </a:defRPr>
            </a:lvl9pPr>
          </a:lstStyle>
          <a:p/>
        </p:txBody>
      </p:sp>
      <p:pic>
        <p:nvPicPr>
          <p:cNvPr id="150" name="Google Shape;150;p15"/>
          <p:cNvPicPr preferRelativeResize="0"/>
          <p:nvPr/>
        </p:nvPicPr>
        <p:blipFill>
          <a:blip r:embed="rId2">
            <a:alphaModFix/>
          </a:blip>
          <a:stretch>
            <a:fillRect/>
          </a:stretch>
        </p:blipFill>
        <p:spPr>
          <a:xfrm>
            <a:off x="10711279" y="6312505"/>
            <a:ext cx="975850" cy="2296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red">
  <p:cSld name="TITLE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 type="subTitle"/>
          </p:nvPr>
        </p:nvSpPr>
        <p:spPr>
          <a:xfrm>
            <a:off x="2083725" y="3008425"/>
            <a:ext cx="4146300" cy="15249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chemeClr val="lt1"/>
              </a:buClr>
              <a:buSzPts val="1400"/>
              <a:buNone/>
              <a:defRPr sz="1400">
                <a:solidFill>
                  <a:schemeClr val="lt1"/>
                </a:solidFill>
              </a:defRPr>
            </a:lvl1pPr>
            <a:lvl2pPr lvl="1" rtl="0">
              <a:lnSpc>
                <a:spcPct val="180000"/>
              </a:lnSpc>
              <a:spcBef>
                <a:spcPts val="0"/>
              </a:spcBef>
              <a:spcAft>
                <a:spcPts val="0"/>
              </a:spcAft>
              <a:buClr>
                <a:schemeClr val="lt1"/>
              </a:buClr>
              <a:buSzPts val="1400"/>
              <a:buNone/>
              <a:defRPr sz="1400">
                <a:solidFill>
                  <a:schemeClr val="lt1"/>
                </a:solidFill>
              </a:defRPr>
            </a:lvl2pPr>
            <a:lvl3pPr lvl="2" rtl="0">
              <a:lnSpc>
                <a:spcPct val="180000"/>
              </a:lnSpc>
              <a:spcBef>
                <a:spcPts val="0"/>
              </a:spcBef>
              <a:spcAft>
                <a:spcPts val="0"/>
              </a:spcAft>
              <a:buClr>
                <a:schemeClr val="lt1"/>
              </a:buClr>
              <a:buSzPts val="1400"/>
              <a:buNone/>
              <a:defRPr sz="1400">
                <a:solidFill>
                  <a:schemeClr val="lt1"/>
                </a:solidFill>
              </a:defRPr>
            </a:lvl3pPr>
            <a:lvl4pPr lvl="3" rtl="0">
              <a:lnSpc>
                <a:spcPct val="180000"/>
              </a:lnSpc>
              <a:spcBef>
                <a:spcPts val="0"/>
              </a:spcBef>
              <a:spcAft>
                <a:spcPts val="0"/>
              </a:spcAft>
              <a:buClr>
                <a:schemeClr val="lt1"/>
              </a:buClr>
              <a:buSzPts val="1400"/>
              <a:buNone/>
              <a:defRPr sz="1400">
                <a:solidFill>
                  <a:schemeClr val="lt1"/>
                </a:solidFill>
              </a:defRPr>
            </a:lvl4pPr>
            <a:lvl5pPr lvl="4" rtl="0">
              <a:lnSpc>
                <a:spcPct val="180000"/>
              </a:lnSpc>
              <a:spcBef>
                <a:spcPts val="0"/>
              </a:spcBef>
              <a:spcAft>
                <a:spcPts val="0"/>
              </a:spcAft>
              <a:buClr>
                <a:schemeClr val="lt1"/>
              </a:buClr>
              <a:buSzPts val="1400"/>
              <a:buNone/>
              <a:defRPr sz="1400">
                <a:solidFill>
                  <a:schemeClr val="lt1"/>
                </a:solidFill>
              </a:defRPr>
            </a:lvl5pPr>
            <a:lvl6pPr lvl="5" rtl="0">
              <a:lnSpc>
                <a:spcPct val="180000"/>
              </a:lnSpc>
              <a:spcBef>
                <a:spcPts val="0"/>
              </a:spcBef>
              <a:spcAft>
                <a:spcPts val="0"/>
              </a:spcAft>
              <a:buClr>
                <a:schemeClr val="lt1"/>
              </a:buClr>
              <a:buSzPts val="1400"/>
              <a:buNone/>
              <a:defRPr sz="1400">
                <a:solidFill>
                  <a:schemeClr val="lt1"/>
                </a:solidFill>
              </a:defRPr>
            </a:lvl6pPr>
            <a:lvl7pPr lvl="6" rtl="0">
              <a:lnSpc>
                <a:spcPct val="180000"/>
              </a:lnSpc>
              <a:spcBef>
                <a:spcPts val="0"/>
              </a:spcBef>
              <a:spcAft>
                <a:spcPts val="0"/>
              </a:spcAft>
              <a:buClr>
                <a:schemeClr val="lt1"/>
              </a:buClr>
              <a:buSzPts val="1400"/>
              <a:buNone/>
              <a:defRPr sz="1400">
                <a:solidFill>
                  <a:schemeClr val="lt1"/>
                </a:solidFill>
              </a:defRPr>
            </a:lvl7pPr>
            <a:lvl8pPr lvl="7" rtl="0">
              <a:lnSpc>
                <a:spcPct val="180000"/>
              </a:lnSpc>
              <a:spcBef>
                <a:spcPts val="0"/>
              </a:spcBef>
              <a:spcAft>
                <a:spcPts val="0"/>
              </a:spcAft>
              <a:buClr>
                <a:schemeClr val="lt1"/>
              </a:buClr>
              <a:buSzPts val="1400"/>
              <a:buNone/>
              <a:defRPr sz="1400">
                <a:solidFill>
                  <a:schemeClr val="lt1"/>
                </a:solidFill>
              </a:defRPr>
            </a:lvl8pPr>
            <a:lvl9pPr lvl="8" rtl="0">
              <a:lnSpc>
                <a:spcPct val="180000"/>
              </a:lnSpc>
              <a:spcBef>
                <a:spcPts val="0"/>
              </a:spcBef>
              <a:spcAft>
                <a:spcPts val="0"/>
              </a:spcAft>
              <a:buClr>
                <a:schemeClr val="lt1"/>
              </a:buClr>
              <a:buSzPts val="1400"/>
              <a:buNone/>
              <a:defRPr sz="1400">
                <a:solidFill>
                  <a:schemeClr val="lt1"/>
                </a:solidFill>
              </a:defRPr>
            </a:lvl9pPr>
          </a:lstStyle>
          <a:p/>
        </p:txBody>
      </p:sp>
      <p:sp>
        <p:nvSpPr>
          <p:cNvPr id="18" name="Google Shape;18;p3"/>
          <p:cNvSpPr txBox="1"/>
          <p:nvPr>
            <p:ph type="title"/>
          </p:nvPr>
        </p:nvSpPr>
        <p:spPr>
          <a:xfrm>
            <a:off x="2083875" y="568625"/>
            <a:ext cx="4905000" cy="19854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7000">
                <a:solidFill>
                  <a:schemeClr val="lt1"/>
                </a:solidFill>
              </a:defRPr>
            </a:lvl1pPr>
            <a:lvl2pPr lvl="1" rtl="0">
              <a:lnSpc>
                <a:spcPct val="105000"/>
              </a:lnSpc>
              <a:spcBef>
                <a:spcPts val="0"/>
              </a:spcBef>
              <a:spcAft>
                <a:spcPts val="0"/>
              </a:spcAft>
              <a:buNone/>
              <a:defRPr sz="7000">
                <a:solidFill>
                  <a:schemeClr val="lt1"/>
                </a:solidFill>
              </a:defRPr>
            </a:lvl2pPr>
            <a:lvl3pPr lvl="2" rtl="0">
              <a:lnSpc>
                <a:spcPct val="105000"/>
              </a:lnSpc>
              <a:spcBef>
                <a:spcPts val="0"/>
              </a:spcBef>
              <a:spcAft>
                <a:spcPts val="0"/>
              </a:spcAft>
              <a:buNone/>
              <a:defRPr sz="7000">
                <a:solidFill>
                  <a:schemeClr val="lt1"/>
                </a:solidFill>
              </a:defRPr>
            </a:lvl3pPr>
            <a:lvl4pPr lvl="3" rtl="0">
              <a:lnSpc>
                <a:spcPct val="105000"/>
              </a:lnSpc>
              <a:spcBef>
                <a:spcPts val="0"/>
              </a:spcBef>
              <a:spcAft>
                <a:spcPts val="0"/>
              </a:spcAft>
              <a:buNone/>
              <a:defRPr sz="7000">
                <a:solidFill>
                  <a:schemeClr val="lt1"/>
                </a:solidFill>
              </a:defRPr>
            </a:lvl4pPr>
            <a:lvl5pPr lvl="4" rtl="0">
              <a:lnSpc>
                <a:spcPct val="105000"/>
              </a:lnSpc>
              <a:spcBef>
                <a:spcPts val="0"/>
              </a:spcBef>
              <a:spcAft>
                <a:spcPts val="0"/>
              </a:spcAft>
              <a:buNone/>
              <a:defRPr sz="7000">
                <a:solidFill>
                  <a:schemeClr val="lt1"/>
                </a:solidFill>
              </a:defRPr>
            </a:lvl5pPr>
            <a:lvl6pPr lvl="5" rtl="0">
              <a:lnSpc>
                <a:spcPct val="105000"/>
              </a:lnSpc>
              <a:spcBef>
                <a:spcPts val="0"/>
              </a:spcBef>
              <a:spcAft>
                <a:spcPts val="0"/>
              </a:spcAft>
              <a:buNone/>
              <a:defRPr sz="7000">
                <a:solidFill>
                  <a:schemeClr val="lt1"/>
                </a:solidFill>
              </a:defRPr>
            </a:lvl6pPr>
            <a:lvl7pPr lvl="6" rtl="0">
              <a:lnSpc>
                <a:spcPct val="105000"/>
              </a:lnSpc>
              <a:spcBef>
                <a:spcPts val="0"/>
              </a:spcBef>
              <a:spcAft>
                <a:spcPts val="0"/>
              </a:spcAft>
              <a:buNone/>
              <a:defRPr sz="7000">
                <a:solidFill>
                  <a:schemeClr val="lt1"/>
                </a:solidFill>
              </a:defRPr>
            </a:lvl7pPr>
            <a:lvl8pPr lvl="7" rtl="0">
              <a:lnSpc>
                <a:spcPct val="105000"/>
              </a:lnSpc>
              <a:spcBef>
                <a:spcPts val="0"/>
              </a:spcBef>
              <a:spcAft>
                <a:spcPts val="0"/>
              </a:spcAft>
              <a:buNone/>
              <a:defRPr sz="7000">
                <a:solidFill>
                  <a:schemeClr val="lt1"/>
                </a:solidFill>
              </a:defRPr>
            </a:lvl8pPr>
            <a:lvl9pPr lvl="8" rtl="0">
              <a:lnSpc>
                <a:spcPct val="105000"/>
              </a:lnSpc>
              <a:spcBef>
                <a:spcPts val="0"/>
              </a:spcBef>
              <a:spcAft>
                <a:spcPts val="0"/>
              </a:spcAft>
              <a:buNone/>
              <a:defRPr sz="7000">
                <a:solidFill>
                  <a:schemeClr val="lt1"/>
                </a:solidFill>
              </a:defRPr>
            </a:lvl9pPr>
          </a:lstStyle>
          <a:p/>
        </p:txBody>
      </p:sp>
      <p:pic>
        <p:nvPicPr>
          <p:cNvPr id="19" name="Google Shape;19;p3"/>
          <p:cNvPicPr preferRelativeResize="0"/>
          <p:nvPr/>
        </p:nvPicPr>
        <p:blipFill>
          <a:blip r:embed="rId3">
            <a:alphaModFix/>
          </a:blip>
          <a:stretch>
            <a:fillRect/>
          </a:stretch>
        </p:blipFill>
        <p:spPr>
          <a:xfrm>
            <a:off x="10106850" y="6203986"/>
            <a:ext cx="1580275" cy="372766"/>
          </a:xfrm>
          <a:prstGeom prst="rect">
            <a:avLst/>
          </a:prstGeom>
          <a:noFill/>
          <a:ln>
            <a:noFill/>
          </a:ln>
        </p:spPr>
      </p:pic>
      <p:pic>
        <p:nvPicPr>
          <p:cNvPr id="20" name="Google Shape;20;p3"/>
          <p:cNvPicPr preferRelativeResize="0"/>
          <p:nvPr/>
        </p:nvPicPr>
        <p:blipFill>
          <a:blip r:embed="rId4">
            <a:alphaModFix/>
          </a:blip>
          <a:stretch>
            <a:fillRect/>
          </a:stretch>
        </p:blipFill>
        <p:spPr>
          <a:xfrm>
            <a:off x="7379804" y="3535984"/>
            <a:ext cx="455950" cy="455950"/>
          </a:xfrm>
          <a:prstGeom prst="rect">
            <a:avLst/>
          </a:prstGeom>
          <a:noFill/>
          <a:ln>
            <a:noFill/>
          </a:ln>
        </p:spPr>
      </p:pic>
      <p:pic>
        <p:nvPicPr>
          <p:cNvPr id="21" name="Google Shape;21;p3"/>
          <p:cNvPicPr preferRelativeResize="0"/>
          <p:nvPr/>
        </p:nvPicPr>
        <p:blipFill rotWithShape="1">
          <a:blip r:embed="rId5">
            <a:alphaModFix/>
          </a:blip>
          <a:srcRect b="0" l="0" r="0" t="0"/>
          <a:stretch/>
        </p:blipFill>
        <p:spPr>
          <a:xfrm>
            <a:off x="7379804" y="2767909"/>
            <a:ext cx="455950" cy="455950"/>
          </a:xfrm>
          <a:prstGeom prst="rect">
            <a:avLst/>
          </a:prstGeom>
          <a:noFill/>
          <a:ln>
            <a:noFill/>
          </a:ln>
        </p:spPr>
      </p:pic>
      <p:pic>
        <p:nvPicPr>
          <p:cNvPr id="22" name="Google Shape;22;p3"/>
          <p:cNvPicPr preferRelativeResize="0"/>
          <p:nvPr/>
        </p:nvPicPr>
        <p:blipFill rotWithShape="1">
          <a:blip r:embed="rId6">
            <a:alphaModFix/>
          </a:blip>
          <a:srcRect b="0" l="0" r="0" t="0"/>
          <a:stretch/>
        </p:blipFill>
        <p:spPr>
          <a:xfrm>
            <a:off x="7379804" y="1999834"/>
            <a:ext cx="455950" cy="455950"/>
          </a:xfrm>
          <a:prstGeom prst="rect">
            <a:avLst/>
          </a:prstGeom>
          <a:noFill/>
          <a:ln>
            <a:noFill/>
          </a:ln>
        </p:spPr>
      </p:pic>
      <p:pic>
        <p:nvPicPr>
          <p:cNvPr id="23" name="Google Shape;23;p3"/>
          <p:cNvPicPr preferRelativeResize="0"/>
          <p:nvPr/>
        </p:nvPicPr>
        <p:blipFill rotWithShape="1">
          <a:blip r:embed="rId7">
            <a:alphaModFix/>
          </a:blip>
          <a:srcRect b="0" l="0" r="0" t="0"/>
          <a:stretch/>
        </p:blipFill>
        <p:spPr>
          <a:xfrm>
            <a:off x="7379804" y="4304059"/>
            <a:ext cx="455950" cy="455950"/>
          </a:xfrm>
          <a:prstGeom prst="rect">
            <a:avLst/>
          </a:prstGeom>
          <a:noFill/>
          <a:ln>
            <a:noFill/>
          </a:ln>
        </p:spPr>
      </p:pic>
      <p:sp>
        <p:nvSpPr>
          <p:cNvPr id="24" name="Google Shape;24;p3"/>
          <p:cNvSpPr txBox="1"/>
          <p:nvPr/>
        </p:nvSpPr>
        <p:spPr>
          <a:xfrm>
            <a:off x="7960472" y="19998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verpass Light"/>
                <a:ea typeface="Overpass Light"/>
                <a:cs typeface="Overpass Light"/>
                <a:sym typeface="Overpass Light"/>
              </a:rPr>
              <a:t>linkedin.com/company/red-hat</a:t>
            </a:r>
            <a:endParaRPr>
              <a:solidFill>
                <a:schemeClr val="lt1"/>
              </a:solidFill>
              <a:latin typeface="Overpass Light"/>
              <a:ea typeface="Overpass Light"/>
              <a:cs typeface="Overpass Light"/>
              <a:sym typeface="Overpass Light"/>
            </a:endParaRPr>
          </a:p>
        </p:txBody>
      </p:sp>
      <p:sp>
        <p:nvSpPr>
          <p:cNvPr id="25" name="Google Shape;25;p3"/>
          <p:cNvSpPr txBox="1"/>
          <p:nvPr/>
        </p:nvSpPr>
        <p:spPr>
          <a:xfrm>
            <a:off x="7960472" y="27678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verpass Light"/>
                <a:ea typeface="Overpass Light"/>
                <a:cs typeface="Overpass Light"/>
                <a:sym typeface="Overpass Light"/>
              </a:rPr>
              <a:t>youtube.com/user/RedHatVideos</a:t>
            </a:r>
            <a:endParaRPr>
              <a:solidFill>
                <a:schemeClr val="lt1"/>
              </a:solidFill>
              <a:latin typeface="Overpass Light"/>
              <a:ea typeface="Overpass Light"/>
              <a:cs typeface="Overpass Light"/>
              <a:sym typeface="Overpass Light"/>
            </a:endParaRPr>
          </a:p>
        </p:txBody>
      </p:sp>
      <p:sp>
        <p:nvSpPr>
          <p:cNvPr id="26" name="Google Shape;26;p3"/>
          <p:cNvSpPr txBox="1"/>
          <p:nvPr/>
        </p:nvSpPr>
        <p:spPr>
          <a:xfrm>
            <a:off x="7960472" y="35359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verpass Light"/>
                <a:ea typeface="Overpass Light"/>
                <a:cs typeface="Overpass Light"/>
                <a:sym typeface="Overpass Light"/>
              </a:rPr>
              <a:t>facebook.com/redhatinc</a:t>
            </a:r>
            <a:endParaRPr>
              <a:solidFill>
                <a:schemeClr val="lt1"/>
              </a:solidFill>
              <a:latin typeface="Overpass Light"/>
              <a:ea typeface="Overpass Light"/>
              <a:cs typeface="Overpass Light"/>
              <a:sym typeface="Overpass Light"/>
            </a:endParaRPr>
          </a:p>
        </p:txBody>
      </p:sp>
      <p:sp>
        <p:nvSpPr>
          <p:cNvPr id="27" name="Google Shape;27;p3"/>
          <p:cNvSpPr txBox="1"/>
          <p:nvPr/>
        </p:nvSpPr>
        <p:spPr>
          <a:xfrm>
            <a:off x="7960472" y="43039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verpass Light"/>
                <a:ea typeface="Overpass Light"/>
                <a:cs typeface="Overpass Light"/>
                <a:sym typeface="Overpass Light"/>
              </a:rPr>
              <a:t>twitter.com/RedHat</a:t>
            </a:r>
            <a:endParaRPr>
              <a:solidFill>
                <a:schemeClr val="lt1"/>
              </a:solidFill>
              <a:latin typeface="Overpass Light"/>
              <a:ea typeface="Overpass Light"/>
              <a:cs typeface="Overpass Light"/>
              <a:sym typeface="Overpass Light"/>
            </a:endParaRPr>
          </a:p>
        </p:txBody>
      </p:sp>
      <p:cxnSp>
        <p:nvCxnSpPr>
          <p:cNvPr id="28" name="Google Shape;28;p3"/>
          <p:cNvCxnSpPr/>
          <p:nvPr/>
        </p:nvCxnSpPr>
        <p:spPr>
          <a:xfrm rot="10800000">
            <a:off x="447775" y="50"/>
            <a:ext cx="0" cy="2282700"/>
          </a:xfrm>
          <a:prstGeom prst="straightConnector1">
            <a:avLst/>
          </a:prstGeom>
          <a:noFill/>
          <a:ln cap="flat" cmpd="sng" w="9525">
            <a:solidFill>
              <a:srgbClr val="EE0000"/>
            </a:solidFill>
            <a:prstDash val="solid"/>
            <a:round/>
            <a:headEnd len="med" w="med" type="none"/>
            <a:tailEnd len="med" w="med" type="none"/>
          </a:ln>
        </p:spPr>
      </p:cxnSp>
      <p:cxnSp>
        <p:nvCxnSpPr>
          <p:cNvPr id="29" name="Google Shape;29;p3"/>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30" name="Google Shape;30;p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lack">
  <p:cSld name="TITLE_2">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BEBEB"/>
              </a:buClr>
              <a:buSzPts val="2400"/>
              <a:buNone/>
              <a:defRPr sz="2400">
                <a:solidFill>
                  <a:srgbClr val="EBEBEB"/>
                </a:solidFill>
              </a:defRPr>
            </a:lvl1pPr>
            <a:lvl2pPr lvl="1" rtl="0">
              <a:lnSpc>
                <a:spcPct val="100000"/>
              </a:lnSpc>
              <a:spcBef>
                <a:spcPts val="0"/>
              </a:spcBef>
              <a:spcAft>
                <a:spcPts val="0"/>
              </a:spcAft>
              <a:buClr>
                <a:srgbClr val="EBEBEB"/>
              </a:buClr>
              <a:buSzPts val="2400"/>
              <a:buNone/>
              <a:defRPr sz="2400">
                <a:solidFill>
                  <a:srgbClr val="EBEBEB"/>
                </a:solidFill>
              </a:defRPr>
            </a:lvl2pPr>
            <a:lvl3pPr lvl="2" rtl="0">
              <a:lnSpc>
                <a:spcPct val="100000"/>
              </a:lnSpc>
              <a:spcBef>
                <a:spcPts val="0"/>
              </a:spcBef>
              <a:spcAft>
                <a:spcPts val="0"/>
              </a:spcAft>
              <a:buClr>
                <a:srgbClr val="EBEBEB"/>
              </a:buClr>
              <a:buSzPts val="2400"/>
              <a:buNone/>
              <a:defRPr sz="2400">
                <a:solidFill>
                  <a:srgbClr val="EBEBEB"/>
                </a:solidFill>
              </a:defRPr>
            </a:lvl3pPr>
            <a:lvl4pPr lvl="3" rtl="0">
              <a:lnSpc>
                <a:spcPct val="100000"/>
              </a:lnSpc>
              <a:spcBef>
                <a:spcPts val="0"/>
              </a:spcBef>
              <a:spcAft>
                <a:spcPts val="0"/>
              </a:spcAft>
              <a:buClr>
                <a:srgbClr val="EBEBEB"/>
              </a:buClr>
              <a:buSzPts val="2400"/>
              <a:buNone/>
              <a:defRPr sz="2400">
                <a:solidFill>
                  <a:srgbClr val="EBEBEB"/>
                </a:solidFill>
              </a:defRPr>
            </a:lvl4pPr>
            <a:lvl5pPr lvl="4" rtl="0">
              <a:lnSpc>
                <a:spcPct val="100000"/>
              </a:lnSpc>
              <a:spcBef>
                <a:spcPts val="0"/>
              </a:spcBef>
              <a:spcAft>
                <a:spcPts val="0"/>
              </a:spcAft>
              <a:buClr>
                <a:srgbClr val="EBEBEB"/>
              </a:buClr>
              <a:buSzPts val="2400"/>
              <a:buNone/>
              <a:defRPr sz="2400">
                <a:solidFill>
                  <a:srgbClr val="EBEBEB"/>
                </a:solidFill>
              </a:defRPr>
            </a:lvl5pPr>
            <a:lvl6pPr lvl="5" rtl="0">
              <a:lnSpc>
                <a:spcPct val="100000"/>
              </a:lnSpc>
              <a:spcBef>
                <a:spcPts val="0"/>
              </a:spcBef>
              <a:spcAft>
                <a:spcPts val="0"/>
              </a:spcAft>
              <a:buClr>
                <a:srgbClr val="EBEBEB"/>
              </a:buClr>
              <a:buSzPts val="2400"/>
              <a:buNone/>
              <a:defRPr sz="2400">
                <a:solidFill>
                  <a:srgbClr val="EBEBEB"/>
                </a:solidFill>
              </a:defRPr>
            </a:lvl6pPr>
            <a:lvl7pPr lvl="6" rtl="0">
              <a:lnSpc>
                <a:spcPct val="100000"/>
              </a:lnSpc>
              <a:spcBef>
                <a:spcPts val="0"/>
              </a:spcBef>
              <a:spcAft>
                <a:spcPts val="0"/>
              </a:spcAft>
              <a:buClr>
                <a:srgbClr val="EBEBEB"/>
              </a:buClr>
              <a:buSzPts val="2400"/>
              <a:buNone/>
              <a:defRPr sz="2400">
                <a:solidFill>
                  <a:srgbClr val="EBEBEB"/>
                </a:solidFill>
              </a:defRPr>
            </a:lvl7pPr>
            <a:lvl8pPr lvl="7" rtl="0">
              <a:lnSpc>
                <a:spcPct val="100000"/>
              </a:lnSpc>
              <a:spcBef>
                <a:spcPts val="0"/>
              </a:spcBef>
              <a:spcAft>
                <a:spcPts val="0"/>
              </a:spcAft>
              <a:buClr>
                <a:srgbClr val="EBEBEB"/>
              </a:buClr>
              <a:buSzPts val="2400"/>
              <a:buNone/>
              <a:defRPr sz="2400">
                <a:solidFill>
                  <a:srgbClr val="EBEBEB"/>
                </a:solidFill>
              </a:defRPr>
            </a:lvl8pPr>
            <a:lvl9pPr lvl="8" rtl="0">
              <a:lnSpc>
                <a:spcPct val="100000"/>
              </a:lnSpc>
              <a:spcBef>
                <a:spcPts val="0"/>
              </a:spcBef>
              <a:spcAft>
                <a:spcPts val="0"/>
              </a:spcAft>
              <a:buClr>
                <a:srgbClr val="EBEBEB"/>
              </a:buClr>
              <a:buSzPts val="2400"/>
              <a:buNone/>
              <a:defRPr sz="2400">
                <a:solidFill>
                  <a:srgbClr val="EBEBEB"/>
                </a:solidFill>
              </a:defRPr>
            </a:lvl9pPr>
          </a:lstStyle>
          <a:p/>
        </p:txBody>
      </p:sp>
      <p:sp>
        <p:nvSpPr>
          <p:cNvPr id="33" name="Google Shape;33;p4"/>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EBEBEB"/>
                </a:solidFill>
                <a:latin typeface="Overpass"/>
                <a:ea typeface="Overpass"/>
                <a:cs typeface="Overpass"/>
                <a:sym typeface="Overpass"/>
              </a:rPr>
              <a:t>CONFIDENTIAL </a:t>
            </a:r>
            <a:r>
              <a:rPr lang="en" sz="600">
                <a:solidFill>
                  <a:srgbClr val="EBEBEB"/>
                </a:solidFill>
                <a:latin typeface="Overpass Light"/>
                <a:ea typeface="Overpass Light"/>
                <a:cs typeface="Overpass Light"/>
                <a:sym typeface="Overpass Light"/>
              </a:rPr>
              <a:t>Designator</a:t>
            </a:r>
            <a:endParaRPr sz="600">
              <a:solidFill>
                <a:srgbClr val="EBEBEB"/>
              </a:solidFill>
              <a:latin typeface="Overpass Light"/>
              <a:ea typeface="Overpass Light"/>
              <a:cs typeface="Overpass Light"/>
              <a:sym typeface="Overpass Light"/>
            </a:endParaRPr>
          </a:p>
        </p:txBody>
      </p:sp>
      <p:sp>
        <p:nvSpPr>
          <p:cNvPr id="34" name="Google Shape;34;p4"/>
          <p:cNvSpPr txBox="1"/>
          <p:nvPr>
            <p:ph type="title"/>
          </p:nvPr>
        </p:nvSpPr>
        <p:spPr>
          <a:xfrm>
            <a:off x="2083875" y="1743625"/>
            <a:ext cx="7533300" cy="1600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4600">
                <a:solidFill>
                  <a:srgbClr val="EBEBEB"/>
                </a:solidFill>
              </a:defRPr>
            </a:lvl1pPr>
            <a:lvl2pPr lvl="1" rtl="0">
              <a:lnSpc>
                <a:spcPct val="105000"/>
              </a:lnSpc>
              <a:spcBef>
                <a:spcPts val="0"/>
              </a:spcBef>
              <a:spcAft>
                <a:spcPts val="0"/>
              </a:spcAft>
              <a:buNone/>
              <a:defRPr sz="4600">
                <a:solidFill>
                  <a:srgbClr val="EBEBEB"/>
                </a:solidFill>
              </a:defRPr>
            </a:lvl2pPr>
            <a:lvl3pPr lvl="2" rtl="0">
              <a:lnSpc>
                <a:spcPct val="105000"/>
              </a:lnSpc>
              <a:spcBef>
                <a:spcPts val="0"/>
              </a:spcBef>
              <a:spcAft>
                <a:spcPts val="0"/>
              </a:spcAft>
              <a:buNone/>
              <a:defRPr sz="4600">
                <a:solidFill>
                  <a:srgbClr val="EBEBEB"/>
                </a:solidFill>
              </a:defRPr>
            </a:lvl3pPr>
            <a:lvl4pPr lvl="3" rtl="0">
              <a:lnSpc>
                <a:spcPct val="105000"/>
              </a:lnSpc>
              <a:spcBef>
                <a:spcPts val="0"/>
              </a:spcBef>
              <a:spcAft>
                <a:spcPts val="0"/>
              </a:spcAft>
              <a:buNone/>
              <a:defRPr sz="4600">
                <a:solidFill>
                  <a:srgbClr val="EBEBEB"/>
                </a:solidFill>
              </a:defRPr>
            </a:lvl4pPr>
            <a:lvl5pPr lvl="4" rtl="0">
              <a:lnSpc>
                <a:spcPct val="105000"/>
              </a:lnSpc>
              <a:spcBef>
                <a:spcPts val="0"/>
              </a:spcBef>
              <a:spcAft>
                <a:spcPts val="0"/>
              </a:spcAft>
              <a:buNone/>
              <a:defRPr sz="4600">
                <a:solidFill>
                  <a:srgbClr val="EBEBEB"/>
                </a:solidFill>
              </a:defRPr>
            </a:lvl5pPr>
            <a:lvl6pPr lvl="5" rtl="0">
              <a:lnSpc>
                <a:spcPct val="105000"/>
              </a:lnSpc>
              <a:spcBef>
                <a:spcPts val="0"/>
              </a:spcBef>
              <a:spcAft>
                <a:spcPts val="0"/>
              </a:spcAft>
              <a:buNone/>
              <a:defRPr sz="4600">
                <a:solidFill>
                  <a:srgbClr val="EBEBEB"/>
                </a:solidFill>
              </a:defRPr>
            </a:lvl6pPr>
            <a:lvl7pPr lvl="6" rtl="0">
              <a:lnSpc>
                <a:spcPct val="105000"/>
              </a:lnSpc>
              <a:spcBef>
                <a:spcPts val="0"/>
              </a:spcBef>
              <a:spcAft>
                <a:spcPts val="0"/>
              </a:spcAft>
              <a:buNone/>
              <a:defRPr sz="4600">
                <a:solidFill>
                  <a:srgbClr val="EBEBEB"/>
                </a:solidFill>
              </a:defRPr>
            </a:lvl7pPr>
            <a:lvl8pPr lvl="7" rtl="0">
              <a:lnSpc>
                <a:spcPct val="105000"/>
              </a:lnSpc>
              <a:spcBef>
                <a:spcPts val="0"/>
              </a:spcBef>
              <a:spcAft>
                <a:spcPts val="0"/>
              </a:spcAft>
              <a:buNone/>
              <a:defRPr sz="4600">
                <a:solidFill>
                  <a:srgbClr val="EBEBEB"/>
                </a:solidFill>
              </a:defRPr>
            </a:lvl8pPr>
            <a:lvl9pPr lvl="8" rtl="0">
              <a:lnSpc>
                <a:spcPct val="105000"/>
              </a:lnSpc>
              <a:spcBef>
                <a:spcPts val="0"/>
              </a:spcBef>
              <a:spcAft>
                <a:spcPts val="0"/>
              </a:spcAft>
              <a:buNone/>
              <a:defRPr sz="4600">
                <a:solidFill>
                  <a:srgbClr val="EBEBEB"/>
                </a:solidFill>
              </a:defRPr>
            </a:lvl9pPr>
          </a:lstStyle>
          <a:p/>
        </p:txBody>
      </p:sp>
      <p:sp>
        <p:nvSpPr>
          <p:cNvPr id="35" name="Google Shape;35;p4"/>
          <p:cNvSpPr txBox="1"/>
          <p:nvPr>
            <p:ph idx="2" type="subTitle"/>
          </p:nvPr>
        </p:nvSpPr>
        <p:spPr>
          <a:xfrm>
            <a:off x="2083725" y="46817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1200"/>
              <a:buNone/>
              <a:defRPr sz="1200">
                <a:solidFill>
                  <a:srgbClr val="EBEBEB"/>
                </a:solidFill>
              </a:defRPr>
            </a:lvl1pPr>
            <a:lvl2pPr lvl="1" rtl="0">
              <a:lnSpc>
                <a:spcPct val="135000"/>
              </a:lnSpc>
              <a:spcBef>
                <a:spcPts val="0"/>
              </a:spcBef>
              <a:spcAft>
                <a:spcPts val="0"/>
              </a:spcAft>
              <a:buClr>
                <a:srgbClr val="EBEBEB"/>
              </a:buClr>
              <a:buSzPts val="1200"/>
              <a:buNone/>
              <a:defRPr sz="1200">
                <a:solidFill>
                  <a:srgbClr val="EBEBEB"/>
                </a:solidFill>
              </a:defRPr>
            </a:lvl2pPr>
            <a:lvl3pPr lvl="2" rtl="0">
              <a:lnSpc>
                <a:spcPct val="135000"/>
              </a:lnSpc>
              <a:spcBef>
                <a:spcPts val="0"/>
              </a:spcBef>
              <a:spcAft>
                <a:spcPts val="0"/>
              </a:spcAft>
              <a:buClr>
                <a:srgbClr val="EBEBEB"/>
              </a:buClr>
              <a:buSzPts val="1200"/>
              <a:buNone/>
              <a:defRPr sz="1200">
                <a:solidFill>
                  <a:srgbClr val="EBEBEB"/>
                </a:solidFill>
              </a:defRPr>
            </a:lvl3pPr>
            <a:lvl4pPr lvl="3" rtl="0">
              <a:lnSpc>
                <a:spcPct val="135000"/>
              </a:lnSpc>
              <a:spcBef>
                <a:spcPts val="0"/>
              </a:spcBef>
              <a:spcAft>
                <a:spcPts val="0"/>
              </a:spcAft>
              <a:buClr>
                <a:srgbClr val="EBEBEB"/>
              </a:buClr>
              <a:buSzPts val="1200"/>
              <a:buNone/>
              <a:defRPr sz="1200">
                <a:solidFill>
                  <a:srgbClr val="EBEBEB"/>
                </a:solidFill>
              </a:defRPr>
            </a:lvl4pPr>
            <a:lvl5pPr lvl="4" rtl="0">
              <a:lnSpc>
                <a:spcPct val="135000"/>
              </a:lnSpc>
              <a:spcBef>
                <a:spcPts val="0"/>
              </a:spcBef>
              <a:spcAft>
                <a:spcPts val="0"/>
              </a:spcAft>
              <a:buClr>
                <a:srgbClr val="EBEBEB"/>
              </a:buClr>
              <a:buSzPts val="1200"/>
              <a:buNone/>
              <a:defRPr sz="1200">
                <a:solidFill>
                  <a:srgbClr val="EBEBEB"/>
                </a:solidFill>
              </a:defRPr>
            </a:lvl5pPr>
            <a:lvl6pPr lvl="5" rtl="0">
              <a:lnSpc>
                <a:spcPct val="135000"/>
              </a:lnSpc>
              <a:spcBef>
                <a:spcPts val="0"/>
              </a:spcBef>
              <a:spcAft>
                <a:spcPts val="0"/>
              </a:spcAft>
              <a:buClr>
                <a:srgbClr val="EBEBEB"/>
              </a:buClr>
              <a:buSzPts val="1200"/>
              <a:buNone/>
              <a:defRPr sz="1200">
                <a:solidFill>
                  <a:srgbClr val="EBEBEB"/>
                </a:solidFill>
              </a:defRPr>
            </a:lvl6pPr>
            <a:lvl7pPr lvl="6" rtl="0">
              <a:lnSpc>
                <a:spcPct val="135000"/>
              </a:lnSpc>
              <a:spcBef>
                <a:spcPts val="0"/>
              </a:spcBef>
              <a:spcAft>
                <a:spcPts val="0"/>
              </a:spcAft>
              <a:buClr>
                <a:srgbClr val="EBEBEB"/>
              </a:buClr>
              <a:buSzPts val="1200"/>
              <a:buNone/>
              <a:defRPr sz="1200">
                <a:solidFill>
                  <a:srgbClr val="EBEBEB"/>
                </a:solidFill>
              </a:defRPr>
            </a:lvl7pPr>
            <a:lvl8pPr lvl="7" rtl="0">
              <a:lnSpc>
                <a:spcPct val="135000"/>
              </a:lnSpc>
              <a:spcBef>
                <a:spcPts val="0"/>
              </a:spcBef>
              <a:spcAft>
                <a:spcPts val="0"/>
              </a:spcAft>
              <a:buClr>
                <a:srgbClr val="EBEBEB"/>
              </a:buClr>
              <a:buSzPts val="1200"/>
              <a:buNone/>
              <a:defRPr sz="1200">
                <a:solidFill>
                  <a:srgbClr val="EBEBEB"/>
                </a:solidFill>
              </a:defRPr>
            </a:lvl8pPr>
            <a:lvl9pPr lvl="8" rtl="0">
              <a:lnSpc>
                <a:spcPct val="135000"/>
              </a:lnSpc>
              <a:spcBef>
                <a:spcPts val="0"/>
              </a:spcBef>
              <a:spcAft>
                <a:spcPts val="0"/>
              </a:spcAft>
              <a:buClr>
                <a:srgbClr val="EBEBEB"/>
              </a:buClr>
              <a:buSzPts val="1200"/>
              <a:buNone/>
              <a:defRPr sz="1200">
                <a:solidFill>
                  <a:srgbClr val="EBEBEB"/>
                </a:solidFill>
              </a:defRPr>
            </a:lvl9pPr>
          </a:lstStyle>
          <a:p/>
        </p:txBody>
      </p:sp>
      <p:sp>
        <p:nvSpPr>
          <p:cNvPr id="36" name="Google Shape;36;p4"/>
          <p:cNvSpPr txBox="1"/>
          <p:nvPr>
            <p:ph idx="3" type="subTitle"/>
          </p:nvPr>
        </p:nvSpPr>
        <p:spPr>
          <a:xfrm>
            <a:off x="4471850" y="46817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1200"/>
              <a:buNone/>
              <a:defRPr sz="1200">
                <a:solidFill>
                  <a:srgbClr val="EBEBEB"/>
                </a:solidFill>
              </a:defRPr>
            </a:lvl1pPr>
            <a:lvl2pPr lvl="1" rtl="0">
              <a:lnSpc>
                <a:spcPct val="135000"/>
              </a:lnSpc>
              <a:spcBef>
                <a:spcPts val="0"/>
              </a:spcBef>
              <a:spcAft>
                <a:spcPts val="0"/>
              </a:spcAft>
              <a:buClr>
                <a:srgbClr val="EBEBEB"/>
              </a:buClr>
              <a:buSzPts val="1200"/>
              <a:buNone/>
              <a:defRPr sz="1200">
                <a:solidFill>
                  <a:srgbClr val="EBEBEB"/>
                </a:solidFill>
              </a:defRPr>
            </a:lvl2pPr>
            <a:lvl3pPr lvl="2" rtl="0">
              <a:lnSpc>
                <a:spcPct val="135000"/>
              </a:lnSpc>
              <a:spcBef>
                <a:spcPts val="0"/>
              </a:spcBef>
              <a:spcAft>
                <a:spcPts val="0"/>
              </a:spcAft>
              <a:buClr>
                <a:srgbClr val="EBEBEB"/>
              </a:buClr>
              <a:buSzPts val="1200"/>
              <a:buNone/>
              <a:defRPr sz="1200">
                <a:solidFill>
                  <a:srgbClr val="EBEBEB"/>
                </a:solidFill>
              </a:defRPr>
            </a:lvl3pPr>
            <a:lvl4pPr lvl="3" rtl="0">
              <a:lnSpc>
                <a:spcPct val="135000"/>
              </a:lnSpc>
              <a:spcBef>
                <a:spcPts val="0"/>
              </a:spcBef>
              <a:spcAft>
                <a:spcPts val="0"/>
              </a:spcAft>
              <a:buClr>
                <a:srgbClr val="EBEBEB"/>
              </a:buClr>
              <a:buSzPts val="1200"/>
              <a:buNone/>
              <a:defRPr sz="1200">
                <a:solidFill>
                  <a:srgbClr val="EBEBEB"/>
                </a:solidFill>
              </a:defRPr>
            </a:lvl4pPr>
            <a:lvl5pPr lvl="4" rtl="0">
              <a:lnSpc>
                <a:spcPct val="135000"/>
              </a:lnSpc>
              <a:spcBef>
                <a:spcPts val="0"/>
              </a:spcBef>
              <a:spcAft>
                <a:spcPts val="0"/>
              </a:spcAft>
              <a:buClr>
                <a:srgbClr val="EBEBEB"/>
              </a:buClr>
              <a:buSzPts val="1200"/>
              <a:buNone/>
              <a:defRPr sz="1200">
                <a:solidFill>
                  <a:srgbClr val="EBEBEB"/>
                </a:solidFill>
              </a:defRPr>
            </a:lvl5pPr>
            <a:lvl6pPr lvl="5" rtl="0">
              <a:lnSpc>
                <a:spcPct val="135000"/>
              </a:lnSpc>
              <a:spcBef>
                <a:spcPts val="0"/>
              </a:spcBef>
              <a:spcAft>
                <a:spcPts val="0"/>
              </a:spcAft>
              <a:buClr>
                <a:srgbClr val="EBEBEB"/>
              </a:buClr>
              <a:buSzPts val="1200"/>
              <a:buNone/>
              <a:defRPr sz="1200">
                <a:solidFill>
                  <a:srgbClr val="EBEBEB"/>
                </a:solidFill>
              </a:defRPr>
            </a:lvl6pPr>
            <a:lvl7pPr lvl="6" rtl="0">
              <a:lnSpc>
                <a:spcPct val="135000"/>
              </a:lnSpc>
              <a:spcBef>
                <a:spcPts val="0"/>
              </a:spcBef>
              <a:spcAft>
                <a:spcPts val="0"/>
              </a:spcAft>
              <a:buClr>
                <a:srgbClr val="EBEBEB"/>
              </a:buClr>
              <a:buSzPts val="1200"/>
              <a:buNone/>
              <a:defRPr sz="1200">
                <a:solidFill>
                  <a:srgbClr val="EBEBEB"/>
                </a:solidFill>
              </a:defRPr>
            </a:lvl7pPr>
            <a:lvl8pPr lvl="7" rtl="0">
              <a:lnSpc>
                <a:spcPct val="135000"/>
              </a:lnSpc>
              <a:spcBef>
                <a:spcPts val="0"/>
              </a:spcBef>
              <a:spcAft>
                <a:spcPts val="0"/>
              </a:spcAft>
              <a:buClr>
                <a:srgbClr val="EBEBEB"/>
              </a:buClr>
              <a:buSzPts val="1200"/>
              <a:buNone/>
              <a:defRPr sz="1200">
                <a:solidFill>
                  <a:srgbClr val="EBEBEB"/>
                </a:solidFill>
              </a:defRPr>
            </a:lvl8pPr>
            <a:lvl9pPr lvl="8" rtl="0">
              <a:lnSpc>
                <a:spcPct val="135000"/>
              </a:lnSpc>
              <a:spcBef>
                <a:spcPts val="0"/>
              </a:spcBef>
              <a:spcAft>
                <a:spcPts val="0"/>
              </a:spcAft>
              <a:buClr>
                <a:srgbClr val="EBEBEB"/>
              </a:buClr>
              <a:buSzPts val="1200"/>
              <a:buNone/>
              <a:defRPr sz="1200">
                <a:solidFill>
                  <a:srgbClr val="EBEBEB"/>
                </a:solidFill>
              </a:defRPr>
            </a:lvl9pPr>
          </a:lstStyle>
          <a:p/>
        </p:txBody>
      </p:sp>
      <p:pic>
        <p:nvPicPr>
          <p:cNvPr id="37" name="Google Shape;37;p4"/>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38" name="Google Shape;38;p4"/>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39" name="Google Shape;39;p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ck closing">
  <p:cSld name="TITLE_1_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5"/>
          <p:cNvSpPr txBox="1"/>
          <p:nvPr>
            <p:ph idx="1" type="subTitle"/>
          </p:nvPr>
        </p:nvSpPr>
        <p:spPr>
          <a:xfrm>
            <a:off x="2083725" y="3008425"/>
            <a:ext cx="4146300" cy="15249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rgbClr val="EBEBEB"/>
              </a:buClr>
              <a:buSzPts val="1400"/>
              <a:buNone/>
              <a:defRPr sz="1400">
                <a:solidFill>
                  <a:srgbClr val="EBEBEB"/>
                </a:solidFill>
              </a:defRPr>
            </a:lvl1pPr>
            <a:lvl2pPr lvl="1" rtl="0">
              <a:lnSpc>
                <a:spcPct val="180000"/>
              </a:lnSpc>
              <a:spcBef>
                <a:spcPts val="0"/>
              </a:spcBef>
              <a:spcAft>
                <a:spcPts val="0"/>
              </a:spcAft>
              <a:buClr>
                <a:srgbClr val="EBEBEB"/>
              </a:buClr>
              <a:buSzPts val="1400"/>
              <a:buNone/>
              <a:defRPr sz="1400">
                <a:solidFill>
                  <a:srgbClr val="EBEBEB"/>
                </a:solidFill>
              </a:defRPr>
            </a:lvl2pPr>
            <a:lvl3pPr lvl="2" rtl="0">
              <a:lnSpc>
                <a:spcPct val="180000"/>
              </a:lnSpc>
              <a:spcBef>
                <a:spcPts val="0"/>
              </a:spcBef>
              <a:spcAft>
                <a:spcPts val="0"/>
              </a:spcAft>
              <a:buClr>
                <a:srgbClr val="EBEBEB"/>
              </a:buClr>
              <a:buSzPts val="1400"/>
              <a:buNone/>
              <a:defRPr sz="1400">
                <a:solidFill>
                  <a:srgbClr val="EBEBEB"/>
                </a:solidFill>
              </a:defRPr>
            </a:lvl3pPr>
            <a:lvl4pPr lvl="3" rtl="0">
              <a:lnSpc>
                <a:spcPct val="180000"/>
              </a:lnSpc>
              <a:spcBef>
                <a:spcPts val="0"/>
              </a:spcBef>
              <a:spcAft>
                <a:spcPts val="0"/>
              </a:spcAft>
              <a:buClr>
                <a:srgbClr val="EBEBEB"/>
              </a:buClr>
              <a:buSzPts val="1400"/>
              <a:buNone/>
              <a:defRPr sz="1400">
                <a:solidFill>
                  <a:srgbClr val="EBEBEB"/>
                </a:solidFill>
              </a:defRPr>
            </a:lvl4pPr>
            <a:lvl5pPr lvl="4" rtl="0">
              <a:lnSpc>
                <a:spcPct val="180000"/>
              </a:lnSpc>
              <a:spcBef>
                <a:spcPts val="0"/>
              </a:spcBef>
              <a:spcAft>
                <a:spcPts val="0"/>
              </a:spcAft>
              <a:buClr>
                <a:srgbClr val="EBEBEB"/>
              </a:buClr>
              <a:buSzPts val="1400"/>
              <a:buNone/>
              <a:defRPr sz="1400">
                <a:solidFill>
                  <a:srgbClr val="EBEBEB"/>
                </a:solidFill>
              </a:defRPr>
            </a:lvl5pPr>
            <a:lvl6pPr lvl="5" rtl="0">
              <a:lnSpc>
                <a:spcPct val="180000"/>
              </a:lnSpc>
              <a:spcBef>
                <a:spcPts val="0"/>
              </a:spcBef>
              <a:spcAft>
                <a:spcPts val="0"/>
              </a:spcAft>
              <a:buClr>
                <a:srgbClr val="EBEBEB"/>
              </a:buClr>
              <a:buSzPts val="1400"/>
              <a:buNone/>
              <a:defRPr sz="1400">
                <a:solidFill>
                  <a:srgbClr val="EBEBEB"/>
                </a:solidFill>
              </a:defRPr>
            </a:lvl6pPr>
            <a:lvl7pPr lvl="6" rtl="0">
              <a:lnSpc>
                <a:spcPct val="180000"/>
              </a:lnSpc>
              <a:spcBef>
                <a:spcPts val="0"/>
              </a:spcBef>
              <a:spcAft>
                <a:spcPts val="0"/>
              </a:spcAft>
              <a:buClr>
                <a:srgbClr val="EBEBEB"/>
              </a:buClr>
              <a:buSzPts val="1400"/>
              <a:buNone/>
              <a:defRPr sz="1400">
                <a:solidFill>
                  <a:srgbClr val="EBEBEB"/>
                </a:solidFill>
              </a:defRPr>
            </a:lvl7pPr>
            <a:lvl8pPr lvl="7" rtl="0">
              <a:lnSpc>
                <a:spcPct val="180000"/>
              </a:lnSpc>
              <a:spcBef>
                <a:spcPts val="0"/>
              </a:spcBef>
              <a:spcAft>
                <a:spcPts val="0"/>
              </a:spcAft>
              <a:buClr>
                <a:srgbClr val="EBEBEB"/>
              </a:buClr>
              <a:buSzPts val="1400"/>
              <a:buNone/>
              <a:defRPr sz="1400">
                <a:solidFill>
                  <a:srgbClr val="EBEBEB"/>
                </a:solidFill>
              </a:defRPr>
            </a:lvl8pPr>
            <a:lvl9pPr lvl="8" rtl="0">
              <a:lnSpc>
                <a:spcPct val="180000"/>
              </a:lnSpc>
              <a:spcBef>
                <a:spcPts val="0"/>
              </a:spcBef>
              <a:spcAft>
                <a:spcPts val="0"/>
              </a:spcAft>
              <a:buClr>
                <a:srgbClr val="EBEBEB"/>
              </a:buClr>
              <a:buSzPts val="1400"/>
              <a:buNone/>
              <a:defRPr sz="1400">
                <a:solidFill>
                  <a:srgbClr val="EBEBEB"/>
                </a:solidFill>
              </a:defRPr>
            </a:lvl9pPr>
          </a:lstStyle>
          <a:p/>
        </p:txBody>
      </p:sp>
      <p:sp>
        <p:nvSpPr>
          <p:cNvPr id="42" name="Google Shape;42;p5"/>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EBEBEB"/>
                </a:solidFill>
                <a:latin typeface="Overpass"/>
                <a:ea typeface="Overpass"/>
                <a:cs typeface="Overpass"/>
                <a:sym typeface="Overpass"/>
              </a:rPr>
              <a:t>CONFIDENTIAL </a:t>
            </a:r>
            <a:r>
              <a:rPr lang="en" sz="600">
                <a:solidFill>
                  <a:srgbClr val="EBEBEB"/>
                </a:solidFill>
                <a:latin typeface="Overpass Light"/>
                <a:ea typeface="Overpass Light"/>
                <a:cs typeface="Overpass Light"/>
                <a:sym typeface="Overpass Light"/>
              </a:rPr>
              <a:t>Designator</a:t>
            </a:r>
            <a:endParaRPr sz="600">
              <a:solidFill>
                <a:srgbClr val="EBEBEB"/>
              </a:solidFill>
              <a:latin typeface="Overpass Light"/>
              <a:ea typeface="Overpass Light"/>
              <a:cs typeface="Overpass Light"/>
              <a:sym typeface="Overpass Light"/>
            </a:endParaRPr>
          </a:p>
        </p:txBody>
      </p:sp>
      <p:sp>
        <p:nvSpPr>
          <p:cNvPr id="43" name="Google Shape;43;p5"/>
          <p:cNvSpPr txBox="1"/>
          <p:nvPr>
            <p:ph type="title"/>
          </p:nvPr>
        </p:nvSpPr>
        <p:spPr>
          <a:xfrm>
            <a:off x="2083875" y="568625"/>
            <a:ext cx="4905000" cy="19854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7000">
                <a:solidFill>
                  <a:srgbClr val="EBEBEB"/>
                </a:solidFill>
              </a:defRPr>
            </a:lvl1pPr>
            <a:lvl2pPr lvl="1" rtl="0">
              <a:lnSpc>
                <a:spcPct val="105000"/>
              </a:lnSpc>
              <a:spcBef>
                <a:spcPts val="0"/>
              </a:spcBef>
              <a:spcAft>
                <a:spcPts val="0"/>
              </a:spcAft>
              <a:buNone/>
              <a:defRPr sz="7000">
                <a:solidFill>
                  <a:srgbClr val="EBEBEB"/>
                </a:solidFill>
              </a:defRPr>
            </a:lvl2pPr>
            <a:lvl3pPr lvl="2" rtl="0">
              <a:lnSpc>
                <a:spcPct val="105000"/>
              </a:lnSpc>
              <a:spcBef>
                <a:spcPts val="0"/>
              </a:spcBef>
              <a:spcAft>
                <a:spcPts val="0"/>
              </a:spcAft>
              <a:buNone/>
              <a:defRPr sz="7000">
                <a:solidFill>
                  <a:srgbClr val="EBEBEB"/>
                </a:solidFill>
              </a:defRPr>
            </a:lvl3pPr>
            <a:lvl4pPr lvl="3" rtl="0">
              <a:lnSpc>
                <a:spcPct val="105000"/>
              </a:lnSpc>
              <a:spcBef>
                <a:spcPts val="0"/>
              </a:spcBef>
              <a:spcAft>
                <a:spcPts val="0"/>
              </a:spcAft>
              <a:buNone/>
              <a:defRPr sz="7000">
                <a:solidFill>
                  <a:srgbClr val="EBEBEB"/>
                </a:solidFill>
              </a:defRPr>
            </a:lvl4pPr>
            <a:lvl5pPr lvl="4" rtl="0">
              <a:lnSpc>
                <a:spcPct val="105000"/>
              </a:lnSpc>
              <a:spcBef>
                <a:spcPts val="0"/>
              </a:spcBef>
              <a:spcAft>
                <a:spcPts val="0"/>
              </a:spcAft>
              <a:buNone/>
              <a:defRPr sz="7000">
                <a:solidFill>
                  <a:srgbClr val="EBEBEB"/>
                </a:solidFill>
              </a:defRPr>
            </a:lvl5pPr>
            <a:lvl6pPr lvl="5" rtl="0">
              <a:lnSpc>
                <a:spcPct val="105000"/>
              </a:lnSpc>
              <a:spcBef>
                <a:spcPts val="0"/>
              </a:spcBef>
              <a:spcAft>
                <a:spcPts val="0"/>
              </a:spcAft>
              <a:buNone/>
              <a:defRPr sz="7000">
                <a:solidFill>
                  <a:srgbClr val="EBEBEB"/>
                </a:solidFill>
              </a:defRPr>
            </a:lvl6pPr>
            <a:lvl7pPr lvl="6" rtl="0">
              <a:lnSpc>
                <a:spcPct val="105000"/>
              </a:lnSpc>
              <a:spcBef>
                <a:spcPts val="0"/>
              </a:spcBef>
              <a:spcAft>
                <a:spcPts val="0"/>
              </a:spcAft>
              <a:buNone/>
              <a:defRPr sz="7000">
                <a:solidFill>
                  <a:srgbClr val="EBEBEB"/>
                </a:solidFill>
              </a:defRPr>
            </a:lvl7pPr>
            <a:lvl8pPr lvl="7" rtl="0">
              <a:lnSpc>
                <a:spcPct val="105000"/>
              </a:lnSpc>
              <a:spcBef>
                <a:spcPts val="0"/>
              </a:spcBef>
              <a:spcAft>
                <a:spcPts val="0"/>
              </a:spcAft>
              <a:buNone/>
              <a:defRPr sz="7000">
                <a:solidFill>
                  <a:srgbClr val="EBEBEB"/>
                </a:solidFill>
              </a:defRPr>
            </a:lvl8pPr>
            <a:lvl9pPr lvl="8" rtl="0">
              <a:lnSpc>
                <a:spcPct val="105000"/>
              </a:lnSpc>
              <a:spcBef>
                <a:spcPts val="0"/>
              </a:spcBef>
              <a:spcAft>
                <a:spcPts val="0"/>
              </a:spcAft>
              <a:buNone/>
              <a:defRPr sz="7000">
                <a:solidFill>
                  <a:srgbClr val="EBEBEB"/>
                </a:solidFill>
              </a:defRPr>
            </a:lvl9pPr>
          </a:lstStyle>
          <a:p/>
        </p:txBody>
      </p:sp>
      <p:pic>
        <p:nvPicPr>
          <p:cNvPr id="44" name="Google Shape;44;p5"/>
          <p:cNvPicPr preferRelativeResize="0"/>
          <p:nvPr/>
        </p:nvPicPr>
        <p:blipFill>
          <a:blip r:embed="rId3">
            <a:alphaModFix/>
          </a:blip>
          <a:stretch>
            <a:fillRect/>
          </a:stretch>
        </p:blipFill>
        <p:spPr>
          <a:xfrm>
            <a:off x="10106850" y="6203986"/>
            <a:ext cx="1580275" cy="372766"/>
          </a:xfrm>
          <a:prstGeom prst="rect">
            <a:avLst/>
          </a:prstGeom>
          <a:noFill/>
          <a:ln>
            <a:noFill/>
          </a:ln>
        </p:spPr>
      </p:pic>
      <p:sp>
        <p:nvSpPr>
          <p:cNvPr id="45" name="Google Shape;45;p5"/>
          <p:cNvSpPr txBox="1"/>
          <p:nvPr/>
        </p:nvSpPr>
        <p:spPr>
          <a:xfrm>
            <a:off x="7960472" y="19998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BEBEB"/>
                </a:solidFill>
                <a:latin typeface="Overpass Light"/>
                <a:ea typeface="Overpass Light"/>
                <a:cs typeface="Overpass Light"/>
                <a:sym typeface="Overpass Light"/>
              </a:rPr>
              <a:t>linkedin.com/company/red-hat</a:t>
            </a:r>
            <a:endParaRPr>
              <a:solidFill>
                <a:srgbClr val="EBEBEB"/>
              </a:solidFill>
              <a:latin typeface="Overpass Light"/>
              <a:ea typeface="Overpass Light"/>
              <a:cs typeface="Overpass Light"/>
              <a:sym typeface="Overpass Light"/>
            </a:endParaRPr>
          </a:p>
        </p:txBody>
      </p:sp>
      <p:sp>
        <p:nvSpPr>
          <p:cNvPr id="46" name="Google Shape;46;p5"/>
          <p:cNvSpPr txBox="1"/>
          <p:nvPr/>
        </p:nvSpPr>
        <p:spPr>
          <a:xfrm>
            <a:off x="7960472" y="27678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BEBEB"/>
                </a:solidFill>
                <a:latin typeface="Overpass Light"/>
                <a:ea typeface="Overpass Light"/>
                <a:cs typeface="Overpass Light"/>
                <a:sym typeface="Overpass Light"/>
              </a:rPr>
              <a:t>youtube.com/user/RedHatVideos</a:t>
            </a:r>
            <a:endParaRPr>
              <a:solidFill>
                <a:srgbClr val="EBEBEB"/>
              </a:solidFill>
              <a:latin typeface="Overpass Light"/>
              <a:ea typeface="Overpass Light"/>
              <a:cs typeface="Overpass Light"/>
              <a:sym typeface="Overpass Light"/>
            </a:endParaRPr>
          </a:p>
        </p:txBody>
      </p:sp>
      <p:sp>
        <p:nvSpPr>
          <p:cNvPr id="47" name="Google Shape;47;p5"/>
          <p:cNvSpPr txBox="1"/>
          <p:nvPr/>
        </p:nvSpPr>
        <p:spPr>
          <a:xfrm>
            <a:off x="7960472" y="35359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BEBEB"/>
                </a:solidFill>
                <a:latin typeface="Overpass Light"/>
                <a:ea typeface="Overpass Light"/>
                <a:cs typeface="Overpass Light"/>
                <a:sym typeface="Overpass Light"/>
              </a:rPr>
              <a:t>facebook.com/redhatinc</a:t>
            </a:r>
            <a:endParaRPr>
              <a:solidFill>
                <a:srgbClr val="EBEBEB"/>
              </a:solidFill>
              <a:latin typeface="Overpass Light"/>
              <a:ea typeface="Overpass Light"/>
              <a:cs typeface="Overpass Light"/>
              <a:sym typeface="Overpass Light"/>
            </a:endParaRPr>
          </a:p>
        </p:txBody>
      </p:sp>
      <p:sp>
        <p:nvSpPr>
          <p:cNvPr id="48" name="Google Shape;48;p5"/>
          <p:cNvSpPr txBox="1"/>
          <p:nvPr/>
        </p:nvSpPr>
        <p:spPr>
          <a:xfrm>
            <a:off x="7960472" y="43039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BEBEB"/>
                </a:solidFill>
                <a:latin typeface="Overpass Light"/>
                <a:ea typeface="Overpass Light"/>
                <a:cs typeface="Overpass Light"/>
                <a:sym typeface="Overpass Light"/>
              </a:rPr>
              <a:t>twitter.com/RedHat</a:t>
            </a:r>
            <a:endParaRPr>
              <a:solidFill>
                <a:srgbClr val="EBEBEB"/>
              </a:solidFill>
              <a:latin typeface="Overpass Light"/>
              <a:ea typeface="Overpass Light"/>
              <a:cs typeface="Overpass Light"/>
              <a:sym typeface="Overpass Light"/>
            </a:endParaRPr>
          </a:p>
        </p:txBody>
      </p:sp>
      <p:cxnSp>
        <p:nvCxnSpPr>
          <p:cNvPr id="49" name="Google Shape;49;p5"/>
          <p:cNvCxnSpPr/>
          <p:nvPr/>
        </p:nvCxnSpPr>
        <p:spPr>
          <a:xfrm rot="10800000">
            <a:off x="447775" y="50"/>
            <a:ext cx="0" cy="2282700"/>
          </a:xfrm>
          <a:prstGeom prst="straightConnector1">
            <a:avLst/>
          </a:prstGeom>
          <a:noFill/>
          <a:ln cap="flat" cmpd="sng" w="9525">
            <a:solidFill>
              <a:srgbClr val="EE0000"/>
            </a:solidFill>
            <a:prstDash val="solid"/>
            <a:round/>
            <a:headEnd len="med" w="med" type="none"/>
            <a:tailEnd len="med" w="med" type="none"/>
          </a:ln>
        </p:spPr>
      </p:cxnSp>
      <p:pic>
        <p:nvPicPr>
          <p:cNvPr id="50" name="Google Shape;50;p5"/>
          <p:cNvPicPr preferRelativeResize="0"/>
          <p:nvPr/>
        </p:nvPicPr>
        <p:blipFill rotWithShape="1">
          <a:blip r:embed="rId4">
            <a:alphaModFix/>
          </a:blip>
          <a:srcRect b="0" l="0" r="0" t="0"/>
          <a:stretch/>
        </p:blipFill>
        <p:spPr>
          <a:xfrm>
            <a:off x="7321275" y="1882617"/>
            <a:ext cx="580517" cy="580517"/>
          </a:xfrm>
          <a:prstGeom prst="rect">
            <a:avLst/>
          </a:prstGeom>
          <a:noFill/>
          <a:ln>
            <a:noFill/>
          </a:ln>
        </p:spPr>
      </p:pic>
      <p:pic>
        <p:nvPicPr>
          <p:cNvPr id="51" name="Google Shape;51;p5"/>
          <p:cNvPicPr preferRelativeResize="0"/>
          <p:nvPr/>
        </p:nvPicPr>
        <p:blipFill rotWithShape="1">
          <a:blip r:embed="rId5">
            <a:alphaModFix/>
          </a:blip>
          <a:srcRect b="0" l="0" r="0" t="0"/>
          <a:stretch/>
        </p:blipFill>
        <p:spPr>
          <a:xfrm>
            <a:off x="7321275" y="3404473"/>
            <a:ext cx="580517" cy="580517"/>
          </a:xfrm>
          <a:prstGeom prst="rect">
            <a:avLst/>
          </a:prstGeom>
          <a:noFill/>
          <a:ln>
            <a:noFill/>
          </a:ln>
        </p:spPr>
      </p:pic>
      <p:pic>
        <p:nvPicPr>
          <p:cNvPr id="52" name="Google Shape;52;p5"/>
          <p:cNvPicPr preferRelativeResize="0"/>
          <p:nvPr/>
        </p:nvPicPr>
        <p:blipFill rotWithShape="1">
          <a:blip r:embed="rId6">
            <a:alphaModFix/>
          </a:blip>
          <a:srcRect b="0" l="0" r="0" t="0"/>
          <a:stretch/>
        </p:blipFill>
        <p:spPr>
          <a:xfrm>
            <a:off x="7321275" y="2705617"/>
            <a:ext cx="580517" cy="580517"/>
          </a:xfrm>
          <a:prstGeom prst="rect">
            <a:avLst/>
          </a:prstGeom>
          <a:noFill/>
          <a:ln>
            <a:noFill/>
          </a:ln>
        </p:spPr>
      </p:pic>
      <p:pic>
        <p:nvPicPr>
          <p:cNvPr id="53" name="Google Shape;53;p5"/>
          <p:cNvPicPr preferRelativeResize="0"/>
          <p:nvPr/>
        </p:nvPicPr>
        <p:blipFill rotWithShape="1">
          <a:blip r:embed="rId7">
            <a:alphaModFix/>
          </a:blip>
          <a:srcRect b="0" l="0" r="0" t="0"/>
          <a:stretch/>
        </p:blipFill>
        <p:spPr>
          <a:xfrm>
            <a:off x="7321275" y="4214033"/>
            <a:ext cx="580517" cy="580517"/>
          </a:xfrm>
          <a:prstGeom prst="rect">
            <a:avLst/>
          </a:prstGeom>
          <a:noFill/>
          <a:ln>
            <a:noFill/>
          </a:ln>
        </p:spPr>
      </p:pic>
      <p:cxnSp>
        <p:nvCxnSpPr>
          <p:cNvPr id="54" name="Google Shape;54;p5"/>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55" name="Google Shape;55;p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illustrated">
  <p:cSld name="CUSTOM">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6"/>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666666"/>
                </a:solidFill>
                <a:latin typeface="Overpass"/>
                <a:ea typeface="Overpass"/>
                <a:cs typeface="Overpass"/>
                <a:sym typeface="Overpass"/>
              </a:rPr>
              <a:t>CONFIDENTIAL </a:t>
            </a:r>
            <a:r>
              <a:rPr lang="en" sz="600">
                <a:solidFill>
                  <a:srgbClr val="666666"/>
                </a:solidFill>
                <a:latin typeface="Overpass Light"/>
                <a:ea typeface="Overpass Light"/>
                <a:cs typeface="Overpass Light"/>
                <a:sym typeface="Overpass Light"/>
              </a:rPr>
              <a:t>Designator</a:t>
            </a:r>
            <a:endParaRPr sz="600">
              <a:solidFill>
                <a:srgbClr val="666666"/>
              </a:solidFill>
              <a:latin typeface="Overpass Light"/>
              <a:ea typeface="Overpass Light"/>
              <a:cs typeface="Overpass Light"/>
              <a:sym typeface="Overpass Light"/>
            </a:endParaRPr>
          </a:p>
        </p:txBody>
      </p:sp>
      <p:pic>
        <p:nvPicPr>
          <p:cNvPr id="58" name="Google Shape;58;p6"/>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59" name="Google Shape;59;p6"/>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60" name="Google Shape;60;p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lt1"/>
                </a:solidFill>
                <a:latin typeface="Overpass SemiBold"/>
                <a:ea typeface="Overpass SemiBold"/>
                <a:cs typeface="Overpass SemiBold"/>
                <a:sym typeface="Overpass SemiBold"/>
              </a:defRPr>
            </a:lvl1pPr>
            <a:lvl2pPr lvl="1" rtl="0" algn="ctr">
              <a:buNone/>
              <a:defRPr sz="800">
                <a:solidFill>
                  <a:schemeClr val="lt1"/>
                </a:solidFill>
                <a:latin typeface="Overpass SemiBold"/>
                <a:ea typeface="Overpass SemiBold"/>
                <a:cs typeface="Overpass SemiBold"/>
                <a:sym typeface="Overpass SemiBold"/>
              </a:defRPr>
            </a:lvl2pPr>
            <a:lvl3pPr lvl="2" rtl="0" algn="ctr">
              <a:buNone/>
              <a:defRPr sz="800">
                <a:solidFill>
                  <a:schemeClr val="lt1"/>
                </a:solidFill>
                <a:latin typeface="Overpass SemiBold"/>
                <a:ea typeface="Overpass SemiBold"/>
                <a:cs typeface="Overpass SemiBold"/>
                <a:sym typeface="Overpass SemiBold"/>
              </a:defRPr>
            </a:lvl3pPr>
            <a:lvl4pPr lvl="3" rtl="0" algn="ctr">
              <a:buNone/>
              <a:defRPr sz="800">
                <a:solidFill>
                  <a:schemeClr val="lt1"/>
                </a:solidFill>
                <a:latin typeface="Overpass SemiBold"/>
                <a:ea typeface="Overpass SemiBold"/>
                <a:cs typeface="Overpass SemiBold"/>
                <a:sym typeface="Overpass SemiBold"/>
              </a:defRPr>
            </a:lvl4pPr>
            <a:lvl5pPr lvl="4" rtl="0" algn="ctr">
              <a:buNone/>
              <a:defRPr sz="800">
                <a:solidFill>
                  <a:schemeClr val="lt1"/>
                </a:solidFill>
                <a:latin typeface="Overpass SemiBold"/>
                <a:ea typeface="Overpass SemiBold"/>
                <a:cs typeface="Overpass SemiBold"/>
                <a:sym typeface="Overpass SemiBold"/>
              </a:defRPr>
            </a:lvl5pPr>
            <a:lvl6pPr lvl="5" rtl="0" algn="ctr">
              <a:buNone/>
              <a:defRPr sz="800">
                <a:solidFill>
                  <a:schemeClr val="lt1"/>
                </a:solidFill>
                <a:latin typeface="Overpass SemiBold"/>
                <a:ea typeface="Overpass SemiBold"/>
                <a:cs typeface="Overpass SemiBold"/>
                <a:sym typeface="Overpass SemiBold"/>
              </a:defRPr>
            </a:lvl6pPr>
            <a:lvl7pPr lvl="6" rtl="0" algn="ctr">
              <a:buNone/>
              <a:defRPr sz="800">
                <a:solidFill>
                  <a:schemeClr val="lt1"/>
                </a:solidFill>
                <a:latin typeface="Overpass SemiBold"/>
                <a:ea typeface="Overpass SemiBold"/>
                <a:cs typeface="Overpass SemiBold"/>
                <a:sym typeface="Overpass SemiBold"/>
              </a:defRPr>
            </a:lvl7pPr>
            <a:lvl8pPr lvl="7" rtl="0" algn="ctr">
              <a:buNone/>
              <a:defRPr sz="800">
                <a:solidFill>
                  <a:schemeClr val="lt1"/>
                </a:solidFill>
                <a:latin typeface="Overpass SemiBold"/>
                <a:ea typeface="Overpass SemiBold"/>
                <a:cs typeface="Overpass SemiBold"/>
                <a:sym typeface="Overpass SemiBold"/>
              </a:defRPr>
            </a:lvl8pPr>
            <a:lvl9pPr lvl="8" rtl="0" algn="ctr">
              <a:buNone/>
              <a:defRPr sz="8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6"/>
          <p:cNvSpPr txBox="1"/>
          <p:nvPr>
            <p:ph idx="1" type="subTitle"/>
          </p:nvPr>
        </p:nvSpPr>
        <p:spPr>
          <a:xfrm>
            <a:off x="5660525" y="3971650"/>
            <a:ext cx="4446300" cy="9144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SzPts val="1800"/>
              <a:buNone/>
              <a:defRPr sz="1800"/>
            </a:lvl1pPr>
            <a:lvl2pPr lvl="1" rtl="0">
              <a:lnSpc>
                <a:spcPct val="140000"/>
              </a:lnSpc>
              <a:spcBef>
                <a:spcPts val="0"/>
              </a:spcBef>
              <a:spcAft>
                <a:spcPts val="0"/>
              </a:spcAft>
              <a:buSzPts val="1800"/>
              <a:buNone/>
              <a:defRPr sz="1800"/>
            </a:lvl2pPr>
            <a:lvl3pPr lvl="2" rtl="0">
              <a:lnSpc>
                <a:spcPct val="140000"/>
              </a:lnSpc>
              <a:spcBef>
                <a:spcPts val="0"/>
              </a:spcBef>
              <a:spcAft>
                <a:spcPts val="0"/>
              </a:spcAft>
              <a:buSzPts val="1800"/>
              <a:buNone/>
              <a:defRPr sz="1800"/>
            </a:lvl3pPr>
            <a:lvl4pPr lvl="3" rtl="0">
              <a:lnSpc>
                <a:spcPct val="140000"/>
              </a:lnSpc>
              <a:spcBef>
                <a:spcPts val="0"/>
              </a:spcBef>
              <a:spcAft>
                <a:spcPts val="0"/>
              </a:spcAft>
              <a:buSzPts val="1800"/>
              <a:buNone/>
              <a:defRPr sz="1800"/>
            </a:lvl4pPr>
            <a:lvl5pPr lvl="4" rtl="0">
              <a:lnSpc>
                <a:spcPct val="140000"/>
              </a:lnSpc>
              <a:spcBef>
                <a:spcPts val="0"/>
              </a:spcBef>
              <a:spcAft>
                <a:spcPts val="0"/>
              </a:spcAft>
              <a:buSzPts val="1800"/>
              <a:buNone/>
              <a:defRPr sz="1800"/>
            </a:lvl5pPr>
            <a:lvl6pPr lvl="5" rtl="0">
              <a:lnSpc>
                <a:spcPct val="140000"/>
              </a:lnSpc>
              <a:spcBef>
                <a:spcPts val="0"/>
              </a:spcBef>
              <a:spcAft>
                <a:spcPts val="0"/>
              </a:spcAft>
              <a:buSzPts val="1800"/>
              <a:buNone/>
              <a:defRPr sz="1800"/>
            </a:lvl6pPr>
            <a:lvl7pPr lvl="6" rtl="0">
              <a:lnSpc>
                <a:spcPct val="140000"/>
              </a:lnSpc>
              <a:spcBef>
                <a:spcPts val="0"/>
              </a:spcBef>
              <a:spcAft>
                <a:spcPts val="0"/>
              </a:spcAft>
              <a:buSzPts val="1800"/>
              <a:buNone/>
              <a:defRPr sz="1800"/>
            </a:lvl7pPr>
            <a:lvl8pPr lvl="7" rtl="0">
              <a:lnSpc>
                <a:spcPct val="140000"/>
              </a:lnSpc>
              <a:spcBef>
                <a:spcPts val="0"/>
              </a:spcBef>
              <a:spcAft>
                <a:spcPts val="0"/>
              </a:spcAft>
              <a:buSzPts val="1800"/>
              <a:buNone/>
              <a:defRPr sz="1800"/>
            </a:lvl8pPr>
            <a:lvl9pPr lvl="8" rtl="0">
              <a:lnSpc>
                <a:spcPct val="140000"/>
              </a:lnSpc>
              <a:spcBef>
                <a:spcPts val="0"/>
              </a:spcBef>
              <a:spcAft>
                <a:spcPts val="0"/>
              </a:spcAft>
              <a:buSzPts val="1800"/>
              <a:buNone/>
              <a:defRPr sz="1800"/>
            </a:lvl9pPr>
          </a:lstStyle>
          <a:p/>
        </p:txBody>
      </p:sp>
      <p:sp>
        <p:nvSpPr>
          <p:cNvPr id="62" name="Google Shape;62;p6"/>
          <p:cNvSpPr txBox="1"/>
          <p:nvPr>
            <p:ph type="title"/>
          </p:nvPr>
        </p:nvSpPr>
        <p:spPr>
          <a:xfrm>
            <a:off x="5660525" y="1709031"/>
            <a:ext cx="5736300" cy="21174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4600">
                <a:solidFill>
                  <a:srgbClr val="EE0000"/>
                </a:solidFill>
                <a:latin typeface="Overpass"/>
                <a:ea typeface="Overpass"/>
                <a:cs typeface="Overpass"/>
                <a:sym typeface="Overpass"/>
              </a:defRPr>
            </a:lvl1pPr>
            <a:lvl2pPr lvl="1" rtl="0">
              <a:lnSpc>
                <a:spcPct val="100000"/>
              </a:lnSpc>
              <a:spcBef>
                <a:spcPts val="0"/>
              </a:spcBef>
              <a:spcAft>
                <a:spcPts val="0"/>
              </a:spcAft>
              <a:buNone/>
              <a:defRPr b="1" sz="4600">
                <a:solidFill>
                  <a:srgbClr val="EE0000"/>
                </a:solidFill>
                <a:latin typeface="Overpass"/>
                <a:ea typeface="Overpass"/>
                <a:cs typeface="Overpass"/>
                <a:sym typeface="Overpass"/>
              </a:defRPr>
            </a:lvl2pPr>
            <a:lvl3pPr lvl="2" rtl="0">
              <a:lnSpc>
                <a:spcPct val="100000"/>
              </a:lnSpc>
              <a:spcBef>
                <a:spcPts val="0"/>
              </a:spcBef>
              <a:spcAft>
                <a:spcPts val="0"/>
              </a:spcAft>
              <a:buNone/>
              <a:defRPr b="1" sz="4600">
                <a:solidFill>
                  <a:srgbClr val="EE0000"/>
                </a:solidFill>
                <a:latin typeface="Overpass"/>
                <a:ea typeface="Overpass"/>
                <a:cs typeface="Overpass"/>
                <a:sym typeface="Overpass"/>
              </a:defRPr>
            </a:lvl3pPr>
            <a:lvl4pPr lvl="3" rtl="0">
              <a:lnSpc>
                <a:spcPct val="100000"/>
              </a:lnSpc>
              <a:spcBef>
                <a:spcPts val="0"/>
              </a:spcBef>
              <a:spcAft>
                <a:spcPts val="0"/>
              </a:spcAft>
              <a:buNone/>
              <a:defRPr b="1" sz="4600">
                <a:solidFill>
                  <a:srgbClr val="EE0000"/>
                </a:solidFill>
                <a:latin typeface="Overpass"/>
                <a:ea typeface="Overpass"/>
                <a:cs typeface="Overpass"/>
                <a:sym typeface="Overpass"/>
              </a:defRPr>
            </a:lvl4pPr>
            <a:lvl5pPr lvl="4" rtl="0">
              <a:lnSpc>
                <a:spcPct val="100000"/>
              </a:lnSpc>
              <a:spcBef>
                <a:spcPts val="0"/>
              </a:spcBef>
              <a:spcAft>
                <a:spcPts val="0"/>
              </a:spcAft>
              <a:buNone/>
              <a:defRPr b="1" sz="4600">
                <a:solidFill>
                  <a:srgbClr val="EE0000"/>
                </a:solidFill>
                <a:latin typeface="Overpass"/>
                <a:ea typeface="Overpass"/>
                <a:cs typeface="Overpass"/>
                <a:sym typeface="Overpass"/>
              </a:defRPr>
            </a:lvl5pPr>
            <a:lvl6pPr lvl="5" rtl="0">
              <a:lnSpc>
                <a:spcPct val="100000"/>
              </a:lnSpc>
              <a:spcBef>
                <a:spcPts val="0"/>
              </a:spcBef>
              <a:spcAft>
                <a:spcPts val="0"/>
              </a:spcAft>
              <a:buNone/>
              <a:defRPr b="1" sz="4600">
                <a:solidFill>
                  <a:srgbClr val="EE0000"/>
                </a:solidFill>
                <a:latin typeface="Overpass"/>
                <a:ea typeface="Overpass"/>
                <a:cs typeface="Overpass"/>
                <a:sym typeface="Overpass"/>
              </a:defRPr>
            </a:lvl6pPr>
            <a:lvl7pPr lvl="6" rtl="0">
              <a:lnSpc>
                <a:spcPct val="100000"/>
              </a:lnSpc>
              <a:spcBef>
                <a:spcPts val="0"/>
              </a:spcBef>
              <a:spcAft>
                <a:spcPts val="0"/>
              </a:spcAft>
              <a:buNone/>
              <a:defRPr b="1" sz="4600">
                <a:solidFill>
                  <a:srgbClr val="EE0000"/>
                </a:solidFill>
                <a:latin typeface="Overpass"/>
                <a:ea typeface="Overpass"/>
                <a:cs typeface="Overpass"/>
                <a:sym typeface="Overpass"/>
              </a:defRPr>
            </a:lvl7pPr>
            <a:lvl8pPr lvl="7" rtl="0">
              <a:lnSpc>
                <a:spcPct val="100000"/>
              </a:lnSpc>
              <a:spcBef>
                <a:spcPts val="0"/>
              </a:spcBef>
              <a:spcAft>
                <a:spcPts val="0"/>
              </a:spcAft>
              <a:buNone/>
              <a:defRPr b="1" sz="4600">
                <a:solidFill>
                  <a:srgbClr val="EE0000"/>
                </a:solidFill>
                <a:latin typeface="Overpass"/>
                <a:ea typeface="Overpass"/>
                <a:cs typeface="Overpass"/>
                <a:sym typeface="Overpass"/>
              </a:defRPr>
            </a:lvl8pPr>
            <a:lvl9pPr lvl="8" rtl="0">
              <a:lnSpc>
                <a:spcPct val="100000"/>
              </a:lnSpc>
              <a:spcBef>
                <a:spcPts val="0"/>
              </a:spcBef>
              <a:spcAft>
                <a:spcPts val="0"/>
              </a:spcAft>
              <a:buNone/>
              <a:defRPr b="1" sz="4600">
                <a:solidFill>
                  <a:srgbClr val="EE0000"/>
                </a:solidFill>
                <a:latin typeface="Overpass"/>
                <a:ea typeface="Overpass"/>
                <a:cs typeface="Overpass"/>
                <a:sym typeface="Overpass"/>
              </a:defRPr>
            </a:lvl9pPr>
          </a:lstStyle>
          <a:p/>
        </p:txBody>
      </p:sp>
      <p:sp>
        <p:nvSpPr>
          <p:cNvPr id="63" name="Google Shape;63;p6"/>
          <p:cNvSpPr txBox="1"/>
          <p:nvPr>
            <p:ph idx="2" type="subTitle"/>
          </p:nvPr>
        </p:nvSpPr>
        <p:spPr>
          <a:xfrm>
            <a:off x="5660525" y="5318275"/>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SzPts val="1200"/>
              <a:buNone/>
              <a:defRPr sz="1200"/>
            </a:lvl1pPr>
            <a:lvl2pPr lvl="1" rtl="0">
              <a:lnSpc>
                <a:spcPct val="135000"/>
              </a:lnSpc>
              <a:spcBef>
                <a:spcPts val="0"/>
              </a:spcBef>
              <a:spcAft>
                <a:spcPts val="0"/>
              </a:spcAft>
              <a:buSzPts val="1200"/>
              <a:buNone/>
              <a:defRPr sz="1200"/>
            </a:lvl2pPr>
            <a:lvl3pPr lvl="2" rtl="0">
              <a:lnSpc>
                <a:spcPct val="135000"/>
              </a:lnSpc>
              <a:spcBef>
                <a:spcPts val="0"/>
              </a:spcBef>
              <a:spcAft>
                <a:spcPts val="0"/>
              </a:spcAft>
              <a:buSzPts val="1200"/>
              <a:buNone/>
              <a:defRPr sz="1200"/>
            </a:lvl3pPr>
            <a:lvl4pPr lvl="3" rtl="0">
              <a:lnSpc>
                <a:spcPct val="135000"/>
              </a:lnSpc>
              <a:spcBef>
                <a:spcPts val="0"/>
              </a:spcBef>
              <a:spcAft>
                <a:spcPts val="0"/>
              </a:spcAft>
              <a:buSzPts val="1200"/>
              <a:buNone/>
              <a:defRPr sz="1200"/>
            </a:lvl4pPr>
            <a:lvl5pPr lvl="4" rtl="0">
              <a:lnSpc>
                <a:spcPct val="135000"/>
              </a:lnSpc>
              <a:spcBef>
                <a:spcPts val="0"/>
              </a:spcBef>
              <a:spcAft>
                <a:spcPts val="0"/>
              </a:spcAft>
              <a:buSzPts val="1200"/>
              <a:buNone/>
              <a:defRPr sz="1200"/>
            </a:lvl5pPr>
            <a:lvl6pPr lvl="5" rtl="0">
              <a:lnSpc>
                <a:spcPct val="135000"/>
              </a:lnSpc>
              <a:spcBef>
                <a:spcPts val="0"/>
              </a:spcBef>
              <a:spcAft>
                <a:spcPts val="0"/>
              </a:spcAft>
              <a:buSzPts val="1200"/>
              <a:buNone/>
              <a:defRPr sz="1200"/>
            </a:lvl6pPr>
            <a:lvl7pPr lvl="6" rtl="0">
              <a:lnSpc>
                <a:spcPct val="135000"/>
              </a:lnSpc>
              <a:spcBef>
                <a:spcPts val="0"/>
              </a:spcBef>
              <a:spcAft>
                <a:spcPts val="0"/>
              </a:spcAft>
              <a:buSzPts val="1200"/>
              <a:buNone/>
              <a:defRPr sz="1200"/>
            </a:lvl7pPr>
            <a:lvl8pPr lvl="7" rtl="0">
              <a:lnSpc>
                <a:spcPct val="135000"/>
              </a:lnSpc>
              <a:spcBef>
                <a:spcPts val="0"/>
              </a:spcBef>
              <a:spcAft>
                <a:spcPts val="0"/>
              </a:spcAft>
              <a:buSzPts val="1200"/>
              <a:buNone/>
              <a:defRPr sz="1200"/>
            </a:lvl8pPr>
            <a:lvl9pPr lvl="8" rtl="0">
              <a:lnSpc>
                <a:spcPct val="135000"/>
              </a:lnSpc>
              <a:spcBef>
                <a:spcPts val="0"/>
              </a:spcBef>
              <a:spcAft>
                <a:spcPts val="0"/>
              </a:spcAft>
              <a:buSzPts val="1200"/>
              <a:buNone/>
              <a:defRPr sz="1200"/>
            </a:lvl9pPr>
          </a:lstStyle>
          <a:p/>
        </p:txBody>
      </p:sp>
      <p:sp>
        <p:nvSpPr>
          <p:cNvPr id="64" name="Google Shape;64;p6"/>
          <p:cNvSpPr txBox="1"/>
          <p:nvPr>
            <p:ph idx="3"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illustrated">
  <p:cSld name="CUSTOM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7"/>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666666"/>
                </a:solidFill>
                <a:latin typeface="Overpass"/>
                <a:ea typeface="Overpass"/>
                <a:cs typeface="Overpass"/>
                <a:sym typeface="Overpass"/>
              </a:rPr>
              <a:t>CONFIDENTIAL </a:t>
            </a:r>
            <a:r>
              <a:rPr lang="en" sz="600">
                <a:solidFill>
                  <a:srgbClr val="666666"/>
                </a:solidFill>
                <a:latin typeface="Overpass Light"/>
                <a:ea typeface="Overpass Light"/>
                <a:cs typeface="Overpass Light"/>
                <a:sym typeface="Overpass Light"/>
              </a:rPr>
              <a:t>Designator</a:t>
            </a:r>
            <a:endParaRPr sz="600">
              <a:solidFill>
                <a:srgbClr val="666666"/>
              </a:solidFill>
              <a:latin typeface="Overpass Light"/>
              <a:ea typeface="Overpass Light"/>
              <a:cs typeface="Overpass Light"/>
              <a:sym typeface="Overpass Light"/>
            </a:endParaRPr>
          </a:p>
        </p:txBody>
      </p:sp>
      <p:pic>
        <p:nvPicPr>
          <p:cNvPr id="67" name="Google Shape;67;p7"/>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68" name="Google Shape;68;p7"/>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69" name="Google Shape;69;p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lt1"/>
                </a:solidFill>
                <a:latin typeface="Overpass SemiBold"/>
                <a:ea typeface="Overpass SemiBold"/>
                <a:cs typeface="Overpass SemiBold"/>
                <a:sym typeface="Overpass SemiBold"/>
              </a:defRPr>
            </a:lvl1pPr>
            <a:lvl2pPr lvl="1" rtl="0" algn="ctr">
              <a:buNone/>
              <a:defRPr sz="800">
                <a:solidFill>
                  <a:schemeClr val="lt1"/>
                </a:solidFill>
                <a:latin typeface="Overpass SemiBold"/>
                <a:ea typeface="Overpass SemiBold"/>
                <a:cs typeface="Overpass SemiBold"/>
                <a:sym typeface="Overpass SemiBold"/>
              </a:defRPr>
            </a:lvl2pPr>
            <a:lvl3pPr lvl="2" rtl="0" algn="ctr">
              <a:buNone/>
              <a:defRPr sz="800">
                <a:solidFill>
                  <a:schemeClr val="lt1"/>
                </a:solidFill>
                <a:latin typeface="Overpass SemiBold"/>
                <a:ea typeface="Overpass SemiBold"/>
                <a:cs typeface="Overpass SemiBold"/>
                <a:sym typeface="Overpass SemiBold"/>
              </a:defRPr>
            </a:lvl3pPr>
            <a:lvl4pPr lvl="3" rtl="0" algn="ctr">
              <a:buNone/>
              <a:defRPr sz="800">
                <a:solidFill>
                  <a:schemeClr val="lt1"/>
                </a:solidFill>
                <a:latin typeface="Overpass SemiBold"/>
                <a:ea typeface="Overpass SemiBold"/>
                <a:cs typeface="Overpass SemiBold"/>
                <a:sym typeface="Overpass SemiBold"/>
              </a:defRPr>
            </a:lvl4pPr>
            <a:lvl5pPr lvl="4" rtl="0" algn="ctr">
              <a:buNone/>
              <a:defRPr sz="800">
                <a:solidFill>
                  <a:schemeClr val="lt1"/>
                </a:solidFill>
                <a:latin typeface="Overpass SemiBold"/>
                <a:ea typeface="Overpass SemiBold"/>
                <a:cs typeface="Overpass SemiBold"/>
                <a:sym typeface="Overpass SemiBold"/>
              </a:defRPr>
            </a:lvl5pPr>
            <a:lvl6pPr lvl="5" rtl="0" algn="ctr">
              <a:buNone/>
              <a:defRPr sz="800">
                <a:solidFill>
                  <a:schemeClr val="lt1"/>
                </a:solidFill>
                <a:latin typeface="Overpass SemiBold"/>
                <a:ea typeface="Overpass SemiBold"/>
                <a:cs typeface="Overpass SemiBold"/>
                <a:sym typeface="Overpass SemiBold"/>
              </a:defRPr>
            </a:lvl6pPr>
            <a:lvl7pPr lvl="6" rtl="0" algn="ctr">
              <a:buNone/>
              <a:defRPr sz="800">
                <a:solidFill>
                  <a:schemeClr val="lt1"/>
                </a:solidFill>
                <a:latin typeface="Overpass SemiBold"/>
                <a:ea typeface="Overpass SemiBold"/>
                <a:cs typeface="Overpass SemiBold"/>
                <a:sym typeface="Overpass SemiBold"/>
              </a:defRPr>
            </a:lvl7pPr>
            <a:lvl8pPr lvl="7" rtl="0" algn="ctr">
              <a:buNone/>
              <a:defRPr sz="800">
                <a:solidFill>
                  <a:schemeClr val="lt1"/>
                </a:solidFill>
                <a:latin typeface="Overpass SemiBold"/>
                <a:ea typeface="Overpass SemiBold"/>
                <a:cs typeface="Overpass SemiBold"/>
                <a:sym typeface="Overpass SemiBold"/>
              </a:defRPr>
            </a:lvl8pPr>
            <a:lvl9pPr lvl="8" rtl="0" algn="ctr">
              <a:buNone/>
              <a:defRPr sz="8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7"/>
          <p:cNvSpPr txBox="1"/>
          <p:nvPr>
            <p:ph type="title"/>
          </p:nvPr>
        </p:nvSpPr>
        <p:spPr>
          <a:xfrm>
            <a:off x="5660525" y="568626"/>
            <a:ext cx="5736300" cy="1929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7000">
                <a:solidFill>
                  <a:srgbClr val="EE0000"/>
                </a:solidFill>
                <a:latin typeface="Overpass"/>
                <a:ea typeface="Overpass"/>
                <a:cs typeface="Overpass"/>
                <a:sym typeface="Overpass"/>
              </a:defRPr>
            </a:lvl1pPr>
            <a:lvl2pPr lvl="1" rtl="0">
              <a:lnSpc>
                <a:spcPct val="100000"/>
              </a:lnSpc>
              <a:spcBef>
                <a:spcPts val="0"/>
              </a:spcBef>
              <a:spcAft>
                <a:spcPts val="0"/>
              </a:spcAft>
              <a:buNone/>
              <a:defRPr b="1" sz="7000">
                <a:solidFill>
                  <a:srgbClr val="EE0000"/>
                </a:solidFill>
                <a:latin typeface="Overpass"/>
                <a:ea typeface="Overpass"/>
                <a:cs typeface="Overpass"/>
                <a:sym typeface="Overpass"/>
              </a:defRPr>
            </a:lvl2pPr>
            <a:lvl3pPr lvl="2" rtl="0">
              <a:lnSpc>
                <a:spcPct val="100000"/>
              </a:lnSpc>
              <a:spcBef>
                <a:spcPts val="0"/>
              </a:spcBef>
              <a:spcAft>
                <a:spcPts val="0"/>
              </a:spcAft>
              <a:buNone/>
              <a:defRPr b="1" sz="7000">
                <a:solidFill>
                  <a:srgbClr val="EE0000"/>
                </a:solidFill>
                <a:latin typeface="Overpass"/>
                <a:ea typeface="Overpass"/>
                <a:cs typeface="Overpass"/>
                <a:sym typeface="Overpass"/>
              </a:defRPr>
            </a:lvl3pPr>
            <a:lvl4pPr lvl="3" rtl="0">
              <a:lnSpc>
                <a:spcPct val="100000"/>
              </a:lnSpc>
              <a:spcBef>
                <a:spcPts val="0"/>
              </a:spcBef>
              <a:spcAft>
                <a:spcPts val="0"/>
              </a:spcAft>
              <a:buNone/>
              <a:defRPr b="1" sz="7000">
                <a:solidFill>
                  <a:srgbClr val="EE0000"/>
                </a:solidFill>
                <a:latin typeface="Overpass"/>
                <a:ea typeface="Overpass"/>
                <a:cs typeface="Overpass"/>
                <a:sym typeface="Overpass"/>
              </a:defRPr>
            </a:lvl4pPr>
            <a:lvl5pPr lvl="4" rtl="0">
              <a:lnSpc>
                <a:spcPct val="100000"/>
              </a:lnSpc>
              <a:spcBef>
                <a:spcPts val="0"/>
              </a:spcBef>
              <a:spcAft>
                <a:spcPts val="0"/>
              </a:spcAft>
              <a:buNone/>
              <a:defRPr b="1" sz="7000">
                <a:solidFill>
                  <a:srgbClr val="EE0000"/>
                </a:solidFill>
                <a:latin typeface="Overpass"/>
                <a:ea typeface="Overpass"/>
                <a:cs typeface="Overpass"/>
                <a:sym typeface="Overpass"/>
              </a:defRPr>
            </a:lvl5pPr>
            <a:lvl6pPr lvl="5" rtl="0">
              <a:lnSpc>
                <a:spcPct val="100000"/>
              </a:lnSpc>
              <a:spcBef>
                <a:spcPts val="0"/>
              </a:spcBef>
              <a:spcAft>
                <a:spcPts val="0"/>
              </a:spcAft>
              <a:buNone/>
              <a:defRPr b="1" sz="7000">
                <a:solidFill>
                  <a:srgbClr val="EE0000"/>
                </a:solidFill>
                <a:latin typeface="Overpass"/>
                <a:ea typeface="Overpass"/>
                <a:cs typeface="Overpass"/>
                <a:sym typeface="Overpass"/>
              </a:defRPr>
            </a:lvl6pPr>
            <a:lvl7pPr lvl="6" rtl="0">
              <a:lnSpc>
                <a:spcPct val="100000"/>
              </a:lnSpc>
              <a:spcBef>
                <a:spcPts val="0"/>
              </a:spcBef>
              <a:spcAft>
                <a:spcPts val="0"/>
              </a:spcAft>
              <a:buNone/>
              <a:defRPr b="1" sz="7000">
                <a:solidFill>
                  <a:srgbClr val="EE0000"/>
                </a:solidFill>
                <a:latin typeface="Overpass"/>
                <a:ea typeface="Overpass"/>
                <a:cs typeface="Overpass"/>
                <a:sym typeface="Overpass"/>
              </a:defRPr>
            </a:lvl7pPr>
            <a:lvl8pPr lvl="7" rtl="0">
              <a:lnSpc>
                <a:spcPct val="100000"/>
              </a:lnSpc>
              <a:spcBef>
                <a:spcPts val="0"/>
              </a:spcBef>
              <a:spcAft>
                <a:spcPts val="0"/>
              </a:spcAft>
              <a:buNone/>
              <a:defRPr b="1" sz="7000">
                <a:solidFill>
                  <a:srgbClr val="EE0000"/>
                </a:solidFill>
                <a:latin typeface="Overpass"/>
                <a:ea typeface="Overpass"/>
                <a:cs typeface="Overpass"/>
                <a:sym typeface="Overpass"/>
              </a:defRPr>
            </a:lvl8pPr>
            <a:lvl9pPr lvl="8" rtl="0">
              <a:lnSpc>
                <a:spcPct val="100000"/>
              </a:lnSpc>
              <a:spcBef>
                <a:spcPts val="0"/>
              </a:spcBef>
              <a:spcAft>
                <a:spcPts val="0"/>
              </a:spcAft>
              <a:buNone/>
              <a:defRPr b="1" sz="7000">
                <a:solidFill>
                  <a:srgbClr val="EE0000"/>
                </a:solidFill>
                <a:latin typeface="Overpass"/>
                <a:ea typeface="Overpass"/>
                <a:cs typeface="Overpass"/>
                <a:sym typeface="Overpass"/>
              </a:defRPr>
            </a:lvl9pPr>
          </a:lstStyle>
          <a:p/>
        </p:txBody>
      </p:sp>
      <p:sp>
        <p:nvSpPr>
          <p:cNvPr id="71" name="Google Shape;71;p7"/>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900"/>
              <a:buFont typeface="Overpass SemiBold"/>
              <a:buNone/>
              <a:defRPr sz="900">
                <a:solidFill>
                  <a:schemeClr val="lt1"/>
                </a:solidFill>
                <a:latin typeface="Overpass SemiBold"/>
                <a:ea typeface="Overpass SemiBold"/>
                <a:cs typeface="Overpass SemiBold"/>
                <a:sym typeface="Overpass SemiBold"/>
              </a:defRPr>
            </a:lvl9pPr>
          </a:lstStyle>
          <a:p/>
        </p:txBody>
      </p:sp>
      <p:sp>
        <p:nvSpPr>
          <p:cNvPr id="72" name="Google Shape;72;p7"/>
          <p:cNvSpPr txBox="1"/>
          <p:nvPr>
            <p:ph idx="2" type="subTitle"/>
          </p:nvPr>
        </p:nvSpPr>
        <p:spPr>
          <a:xfrm>
            <a:off x="5660525" y="2752400"/>
            <a:ext cx="4446300" cy="15249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SzPts val="1400"/>
              <a:buNone/>
              <a:defRPr sz="1400"/>
            </a:lvl1pPr>
            <a:lvl2pPr lvl="1" rtl="0">
              <a:lnSpc>
                <a:spcPct val="180000"/>
              </a:lnSpc>
              <a:spcBef>
                <a:spcPts val="0"/>
              </a:spcBef>
              <a:spcAft>
                <a:spcPts val="0"/>
              </a:spcAft>
              <a:buSzPts val="1400"/>
              <a:buNone/>
              <a:defRPr sz="1400"/>
            </a:lvl2pPr>
            <a:lvl3pPr lvl="2" rtl="0">
              <a:lnSpc>
                <a:spcPct val="180000"/>
              </a:lnSpc>
              <a:spcBef>
                <a:spcPts val="0"/>
              </a:spcBef>
              <a:spcAft>
                <a:spcPts val="0"/>
              </a:spcAft>
              <a:buSzPts val="1400"/>
              <a:buNone/>
              <a:defRPr sz="1400"/>
            </a:lvl3pPr>
            <a:lvl4pPr lvl="3" rtl="0">
              <a:lnSpc>
                <a:spcPct val="180000"/>
              </a:lnSpc>
              <a:spcBef>
                <a:spcPts val="0"/>
              </a:spcBef>
              <a:spcAft>
                <a:spcPts val="0"/>
              </a:spcAft>
              <a:buSzPts val="1400"/>
              <a:buNone/>
              <a:defRPr sz="1400"/>
            </a:lvl4pPr>
            <a:lvl5pPr lvl="4" rtl="0">
              <a:lnSpc>
                <a:spcPct val="180000"/>
              </a:lnSpc>
              <a:spcBef>
                <a:spcPts val="0"/>
              </a:spcBef>
              <a:spcAft>
                <a:spcPts val="0"/>
              </a:spcAft>
              <a:buSzPts val="1400"/>
              <a:buNone/>
              <a:defRPr sz="1400"/>
            </a:lvl5pPr>
            <a:lvl6pPr lvl="5" rtl="0">
              <a:lnSpc>
                <a:spcPct val="180000"/>
              </a:lnSpc>
              <a:spcBef>
                <a:spcPts val="0"/>
              </a:spcBef>
              <a:spcAft>
                <a:spcPts val="0"/>
              </a:spcAft>
              <a:buSzPts val="1400"/>
              <a:buNone/>
              <a:defRPr sz="1400"/>
            </a:lvl6pPr>
            <a:lvl7pPr lvl="6" rtl="0">
              <a:lnSpc>
                <a:spcPct val="180000"/>
              </a:lnSpc>
              <a:spcBef>
                <a:spcPts val="0"/>
              </a:spcBef>
              <a:spcAft>
                <a:spcPts val="0"/>
              </a:spcAft>
              <a:buSzPts val="1400"/>
              <a:buNone/>
              <a:defRPr sz="1400"/>
            </a:lvl7pPr>
            <a:lvl8pPr lvl="7" rtl="0">
              <a:lnSpc>
                <a:spcPct val="180000"/>
              </a:lnSpc>
              <a:spcBef>
                <a:spcPts val="0"/>
              </a:spcBef>
              <a:spcAft>
                <a:spcPts val="0"/>
              </a:spcAft>
              <a:buSzPts val="1400"/>
              <a:buNone/>
              <a:defRPr sz="1400"/>
            </a:lvl8pPr>
            <a:lvl9pPr lvl="8" rtl="0">
              <a:lnSpc>
                <a:spcPct val="180000"/>
              </a:lnSpc>
              <a:spcBef>
                <a:spcPts val="0"/>
              </a:spcBef>
              <a:spcAft>
                <a:spcPts val="0"/>
              </a:spcAft>
              <a:buSzPts val="1400"/>
              <a:buNone/>
              <a:defRPr sz="1400"/>
            </a:lvl9pPr>
          </a:lstStyle>
          <a:p/>
        </p:txBody>
      </p:sp>
      <p:sp>
        <p:nvSpPr>
          <p:cNvPr id="73" name="Google Shape;73;p7"/>
          <p:cNvSpPr txBox="1"/>
          <p:nvPr/>
        </p:nvSpPr>
        <p:spPr>
          <a:xfrm>
            <a:off x="5903450" y="4669200"/>
            <a:ext cx="23238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Overpass Light"/>
                <a:ea typeface="Overpass Light"/>
                <a:cs typeface="Overpass Light"/>
                <a:sym typeface="Overpass Light"/>
              </a:rPr>
              <a:t>linkedin.com/company/red-hat</a:t>
            </a:r>
            <a:endParaRPr sz="1100">
              <a:latin typeface="Overpass Light"/>
              <a:ea typeface="Overpass Light"/>
              <a:cs typeface="Overpass Light"/>
              <a:sym typeface="Overpass Light"/>
            </a:endParaRPr>
          </a:p>
        </p:txBody>
      </p:sp>
      <p:sp>
        <p:nvSpPr>
          <p:cNvPr id="74" name="Google Shape;74;p7"/>
          <p:cNvSpPr txBox="1"/>
          <p:nvPr/>
        </p:nvSpPr>
        <p:spPr>
          <a:xfrm>
            <a:off x="5903450" y="5174300"/>
            <a:ext cx="23238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Overpass Light"/>
                <a:ea typeface="Overpass Light"/>
                <a:cs typeface="Overpass Light"/>
                <a:sym typeface="Overpass Light"/>
              </a:rPr>
              <a:t>youtube.com/user/RedHatVideos</a:t>
            </a:r>
            <a:endParaRPr sz="1100">
              <a:latin typeface="Overpass Light"/>
              <a:ea typeface="Overpass Light"/>
              <a:cs typeface="Overpass Light"/>
              <a:sym typeface="Overpass Light"/>
            </a:endParaRPr>
          </a:p>
        </p:txBody>
      </p:sp>
      <p:sp>
        <p:nvSpPr>
          <p:cNvPr id="75" name="Google Shape;75;p7"/>
          <p:cNvSpPr txBox="1"/>
          <p:nvPr/>
        </p:nvSpPr>
        <p:spPr>
          <a:xfrm>
            <a:off x="8815525" y="4669200"/>
            <a:ext cx="23238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Overpass Light"/>
                <a:ea typeface="Overpass Light"/>
                <a:cs typeface="Overpass Light"/>
                <a:sym typeface="Overpass Light"/>
              </a:rPr>
              <a:t>facebook.com/redhatinc</a:t>
            </a:r>
            <a:endParaRPr sz="1100">
              <a:latin typeface="Overpass Light"/>
              <a:ea typeface="Overpass Light"/>
              <a:cs typeface="Overpass Light"/>
              <a:sym typeface="Overpass Light"/>
            </a:endParaRPr>
          </a:p>
        </p:txBody>
      </p:sp>
      <p:sp>
        <p:nvSpPr>
          <p:cNvPr id="76" name="Google Shape;76;p7"/>
          <p:cNvSpPr txBox="1"/>
          <p:nvPr/>
        </p:nvSpPr>
        <p:spPr>
          <a:xfrm>
            <a:off x="8815525" y="5174300"/>
            <a:ext cx="23238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Overpass Light"/>
                <a:ea typeface="Overpass Light"/>
                <a:cs typeface="Overpass Light"/>
                <a:sym typeface="Overpass Light"/>
              </a:rPr>
              <a:t>twitter.com/RedHat</a:t>
            </a:r>
            <a:endParaRPr sz="1100">
              <a:latin typeface="Overpass Light"/>
              <a:ea typeface="Overpass Light"/>
              <a:cs typeface="Overpass Light"/>
              <a:sym typeface="Overpass Light"/>
            </a:endParaRPr>
          </a:p>
        </p:txBody>
      </p:sp>
      <p:pic>
        <p:nvPicPr>
          <p:cNvPr id="77" name="Google Shape;77;p7"/>
          <p:cNvPicPr preferRelativeResize="0"/>
          <p:nvPr/>
        </p:nvPicPr>
        <p:blipFill rotWithShape="1">
          <a:blip r:embed="rId4">
            <a:alphaModFix/>
          </a:blip>
          <a:srcRect b="0" l="2507" r="2498" t="0"/>
          <a:stretch/>
        </p:blipFill>
        <p:spPr>
          <a:xfrm>
            <a:off x="8586459" y="5174306"/>
            <a:ext cx="229075" cy="241150"/>
          </a:xfrm>
          <a:prstGeom prst="rect">
            <a:avLst/>
          </a:prstGeom>
          <a:noFill/>
          <a:ln>
            <a:noFill/>
          </a:ln>
        </p:spPr>
      </p:pic>
      <p:pic>
        <p:nvPicPr>
          <p:cNvPr id="78" name="Google Shape;78;p7"/>
          <p:cNvPicPr preferRelativeResize="0"/>
          <p:nvPr/>
        </p:nvPicPr>
        <p:blipFill rotWithShape="1">
          <a:blip r:embed="rId5">
            <a:alphaModFix/>
          </a:blip>
          <a:srcRect b="0" l="2678" r="2678" t="0"/>
          <a:stretch/>
        </p:blipFill>
        <p:spPr>
          <a:xfrm>
            <a:off x="8586459" y="4669206"/>
            <a:ext cx="229075" cy="241150"/>
          </a:xfrm>
          <a:prstGeom prst="rect">
            <a:avLst/>
          </a:prstGeom>
          <a:noFill/>
          <a:ln>
            <a:noFill/>
          </a:ln>
        </p:spPr>
      </p:pic>
      <p:pic>
        <p:nvPicPr>
          <p:cNvPr id="79" name="Google Shape;79;p7"/>
          <p:cNvPicPr preferRelativeResize="0"/>
          <p:nvPr/>
        </p:nvPicPr>
        <p:blipFill rotWithShape="1">
          <a:blip r:embed="rId6">
            <a:alphaModFix/>
          </a:blip>
          <a:srcRect b="0" l="2507" r="2498" t="0"/>
          <a:stretch/>
        </p:blipFill>
        <p:spPr>
          <a:xfrm>
            <a:off x="5660534" y="5174306"/>
            <a:ext cx="229075" cy="241150"/>
          </a:xfrm>
          <a:prstGeom prst="rect">
            <a:avLst/>
          </a:prstGeom>
          <a:noFill/>
          <a:ln>
            <a:noFill/>
          </a:ln>
        </p:spPr>
      </p:pic>
      <p:pic>
        <p:nvPicPr>
          <p:cNvPr id="80" name="Google Shape;80;p7"/>
          <p:cNvPicPr preferRelativeResize="0"/>
          <p:nvPr/>
        </p:nvPicPr>
        <p:blipFill rotWithShape="1">
          <a:blip r:embed="rId7">
            <a:alphaModFix/>
          </a:blip>
          <a:srcRect b="0" l="2326" r="2326" t="0"/>
          <a:stretch/>
        </p:blipFill>
        <p:spPr>
          <a:xfrm>
            <a:off x="5660534" y="4669206"/>
            <a:ext cx="229075" cy="241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black">
  <p:cSld name="CUSTOM_2">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8"/>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a:spcBef>
                <a:spcPts val="0"/>
              </a:spcBef>
              <a:spcAft>
                <a:spcPts val="0"/>
              </a:spcAft>
              <a:buNone/>
              <a:defRPr b="1" sz="6000">
                <a:solidFill>
                  <a:srgbClr val="EBEBEB"/>
                </a:solidFill>
                <a:latin typeface="Overpass"/>
                <a:ea typeface="Overpass"/>
                <a:cs typeface="Overpass"/>
                <a:sym typeface="Overpass"/>
              </a:defRPr>
            </a:lvl1pPr>
            <a:lvl2pPr lvl="1">
              <a:spcBef>
                <a:spcPts val="0"/>
              </a:spcBef>
              <a:spcAft>
                <a:spcPts val="0"/>
              </a:spcAft>
              <a:buNone/>
              <a:defRPr b="1" sz="6000">
                <a:solidFill>
                  <a:srgbClr val="EBEBEB"/>
                </a:solidFill>
                <a:latin typeface="Overpass"/>
                <a:ea typeface="Overpass"/>
                <a:cs typeface="Overpass"/>
                <a:sym typeface="Overpass"/>
              </a:defRPr>
            </a:lvl2pPr>
            <a:lvl3pPr lvl="2">
              <a:spcBef>
                <a:spcPts val="0"/>
              </a:spcBef>
              <a:spcAft>
                <a:spcPts val="0"/>
              </a:spcAft>
              <a:buNone/>
              <a:defRPr b="1" sz="6000">
                <a:solidFill>
                  <a:srgbClr val="EBEBEB"/>
                </a:solidFill>
                <a:latin typeface="Overpass"/>
                <a:ea typeface="Overpass"/>
                <a:cs typeface="Overpass"/>
                <a:sym typeface="Overpass"/>
              </a:defRPr>
            </a:lvl3pPr>
            <a:lvl4pPr lvl="3">
              <a:spcBef>
                <a:spcPts val="0"/>
              </a:spcBef>
              <a:spcAft>
                <a:spcPts val="0"/>
              </a:spcAft>
              <a:buNone/>
              <a:defRPr b="1" sz="6000">
                <a:solidFill>
                  <a:srgbClr val="EBEBEB"/>
                </a:solidFill>
                <a:latin typeface="Overpass"/>
                <a:ea typeface="Overpass"/>
                <a:cs typeface="Overpass"/>
                <a:sym typeface="Overpass"/>
              </a:defRPr>
            </a:lvl4pPr>
            <a:lvl5pPr lvl="4">
              <a:spcBef>
                <a:spcPts val="0"/>
              </a:spcBef>
              <a:spcAft>
                <a:spcPts val="0"/>
              </a:spcAft>
              <a:buNone/>
              <a:defRPr b="1" sz="6000">
                <a:solidFill>
                  <a:srgbClr val="EBEBEB"/>
                </a:solidFill>
                <a:latin typeface="Overpass"/>
                <a:ea typeface="Overpass"/>
                <a:cs typeface="Overpass"/>
                <a:sym typeface="Overpass"/>
              </a:defRPr>
            </a:lvl5pPr>
            <a:lvl6pPr lvl="5">
              <a:spcBef>
                <a:spcPts val="0"/>
              </a:spcBef>
              <a:spcAft>
                <a:spcPts val="0"/>
              </a:spcAft>
              <a:buNone/>
              <a:defRPr b="1" sz="6000">
                <a:solidFill>
                  <a:srgbClr val="EBEBEB"/>
                </a:solidFill>
                <a:latin typeface="Overpass"/>
                <a:ea typeface="Overpass"/>
                <a:cs typeface="Overpass"/>
                <a:sym typeface="Overpass"/>
              </a:defRPr>
            </a:lvl6pPr>
            <a:lvl7pPr lvl="6">
              <a:spcBef>
                <a:spcPts val="0"/>
              </a:spcBef>
              <a:spcAft>
                <a:spcPts val="0"/>
              </a:spcAft>
              <a:buNone/>
              <a:defRPr b="1" sz="6000">
                <a:solidFill>
                  <a:srgbClr val="EBEBEB"/>
                </a:solidFill>
                <a:latin typeface="Overpass"/>
                <a:ea typeface="Overpass"/>
                <a:cs typeface="Overpass"/>
                <a:sym typeface="Overpass"/>
              </a:defRPr>
            </a:lvl7pPr>
            <a:lvl8pPr lvl="7">
              <a:spcBef>
                <a:spcPts val="0"/>
              </a:spcBef>
              <a:spcAft>
                <a:spcPts val="0"/>
              </a:spcAft>
              <a:buNone/>
              <a:defRPr b="1" sz="6000">
                <a:solidFill>
                  <a:srgbClr val="EBEBEB"/>
                </a:solidFill>
                <a:latin typeface="Overpass"/>
                <a:ea typeface="Overpass"/>
                <a:cs typeface="Overpass"/>
                <a:sym typeface="Overpass"/>
              </a:defRPr>
            </a:lvl8pPr>
            <a:lvl9pPr lvl="8">
              <a:spcBef>
                <a:spcPts val="0"/>
              </a:spcBef>
              <a:spcAft>
                <a:spcPts val="0"/>
              </a:spcAft>
              <a:buNone/>
              <a:defRPr b="1" sz="6000">
                <a:solidFill>
                  <a:srgbClr val="EBEBEB"/>
                </a:solidFill>
                <a:latin typeface="Overpass"/>
                <a:ea typeface="Overpass"/>
                <a:cs typeface="Overpass"/>
                <a:sym typeface="Overpass"/>
              </a:defRPr>
            </a:lvl9pPr>
          </a:lstStyle>
          <a:p/>
        </p:txBody>
      </p:sp>
      <p:cxnSp>
        <p:nvCxnSpPr>
          <p:cNvPr id="83" name="Google Shape;83;p8"/>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4" name="Google Shape;84;p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EBEBEB"/>
                </a:solidFill>
                <a:latin typeface="Overpass SemiBold"/>
                <a:ea typeface="Overpass SemiBold"/>
                <a:cs typeface="Overpass SemiBold"/>
                <a:sym typeface="Overpass SemiBold"/>
              </a:defRPr>
            </a:lvl1pPr>
            <a:lvl2pPr lvl="1" rtl="0" algn="ctr">
              <a:buNone/>
              <a:defRPr sz="800">
                <a:solidFill>
                  <a:srgbClr val="EBEBEB"/>
                </a:solidFill>
                <a:latin typeface="Overpass SemiBold"/>
                <a:ea typeface="Overpass SemiBold"/>
                <a:cs typeface="Overpass SemiBold"/>
                <a:sym typeface="Overpass SemiBold"/>
              </a:defRPr>
            </a:lvl2pPr>
            <a:lvl3pPr lvl="2" rtl="0" algn="ctr">
              <a:buNone/>
              <a:defRPr sz="800">
                <a:solidFill>
                  <a:srgbClr val="EBEBEB"/>
                </a:solidFill>
                <a:latin typeface="Overpass SemiBold"/>
                <a:ea typeface="Overpass SemiBold"/>
                <a:cs typeface="Overpass SemiBold"/>
                <a:sym typeface="Overpass SemiBold"/>
              </a:defRPr>
            </a:lvl3pPr>
            <a:lvl4pPr lvl="3" rtl="0" algn="ctr">
              <a:buNone/>
              <a:defRPr sz="800">
                <a:solidFill>
                  <a:srgbClr val="EBEBEB"/>
                </a:solidFill>
                <a:latin typeface="Overpass SemiBold"/>
                <a:ea typeface="Overpass SemiBold"/>
                <a:cs typeface="Overpass SemiBold"/>
                <a:sym typeface="Overpass SemiBold"/>
              </a:defRPr>
            </a:lvl4pPr>
            <a:lvl5pPr lvl="4" rtl="0" algn="ctr">
              <a:buNone/>
              <a:defRPr sz="800">
                <a:solidFill>
                  <a:srgbClr val="EBEBEB"/>
                </a:solidFill>
                <a:latin typeface="Overpass SemiBold"/>
                <a:ea typeface="Overpass SemiBold"/>
                <a:cs typeface="Overpass SemiBold"/>
                <a:sym typeface="Overpass SemiBold"/>
              </a:defRPr>
            </a:lvl5pPr>
            <a:lvl6pPr lvl="5" rtl="0" algn="ctr">
              <a:buNone/>
              <a:defRPr sz="800">
                <a:solidFill>
                  <a:srgbClr val="EBEBEB"/>
                </a:solidFill>
                <a:latin typeface="Overpass SemiBold"/>
                <a:ea typeface="Overpass SemiBold"/>
                <a:cs typeface="Overpass SemiBold"/>
                <a:sym typeface="Overpass SemiBold"/>
              </a:defRPr>
            </a:lvl6pPr>
            <a:lvl7pPr lvl="6" rtl="0" algn="ctr">
              <a:buNone/>
              <a:defRPr sz="800">
                <a:solidFill>
                  <a:srgbClr val="EBEBEB"/>
                </a:solidFill>
                <a:latin typeface="Overpass SemiBold"/>
                <a:ea typeface="Overpass SemiBold"/>
                <a:cs typeface="Overpass SemiBold"/>
                <a:sym typeface="Overpass SemiBold"/>
              </a:defRPr>
            </a:lvl7pPr>
            <a:lvl8pPr lvl="7" rtl="0" algn="ctr">
              <a:buNone/>
              <a:defRPr sz="800">
                <a:solidFill>
                  <a:srgbClr val="EBEBEB"/>
                </a:solidFill>
                <a:latin typeface="Overpass SemiBold"/>
                <a:ea typeface="Overpass SemiBold"/>
                <a:cs typeface="Overpass SemiBold"/>
                <a:sym typeface="Overpass SemiBold"/>
              </a:defRPr>
            </a:lvl8pPr>
            <a:lvl9pPr lvl="8" rtl="0" algn="ctr">
              <a:buNone/>
              <a:defRPr sz="8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85" name="Google Shape;85;p8"/>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6" name="Google Shape;86;p8"/>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9pPr>
          </a:lstStyle>
          <a:p/>
        </p:txBody>
      </p:sp>
      <p:sp>
        <p:nvSpPr>
          <p:cNvPr id="87" name="Google Shape;87;p8"/>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666666"/>
                </a:solidFill>
                <a:latin typeface="Overpass"/>
                <a:ea typeface="Overpass"/>
                <a:cs typeface="Overpass"/>
                <a:sym typeface="Overpass"/>
              </a:rPr>
              <a:t>CONFIDENTIAL </a:t>
            </a:r>
            <a:r>
              <a:rPr lang="en" sz="600">
                <a:solidFill>
                  <a:srgbClr val="666666"/>
                </a:solidFill>
                <a:latin typeface="Overpass Light"/>
                <a:ea typeface="Overpass Light"/>
                <a:cs typeface="Overpass Light"/>
                <a:sym typeface="Overpass Light"/>
              </a:rPr>
              <a:t>Designator</a:t>
            </a:r>
            <a:endParaRPr sz="600">
              <a:solidFill>
                <a:srgbClr val="666666"/>
              </a:solidFill>
              <a:latin typeface="Overpass Light"/>
              <a:ea typeface="Overpass Light"/>
              <a:cs typeface="Overpass Light"/>
              <a:sym typeface="Overpass Light"/>
            </a:endParaRPr>
          </a:p>
        </p:txBody>
      </p:sp>
      <p:sp>
        <p:nvSpPr>
          <p:cNvPr id="88" name="Google Shape;88;p8"/>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a:lnSpc>
                <a:spcPct val="174000"/>
              </a:lnSpc>
              <a:spcBef>
                <a:spcPts val="0"/>
              </a:spcBef>
              <a:spcAft>
                <a:spcPts val="0"/>
              </a:spcAft>
              <a:buNone/>
              <a:defRPr sz="1400">
                <a:solidFill>
                  <a:srgbClr val="4D4D4F"/>
                </a:solidFill>
              </a:defRPr>
            </a:lvl1pPr>
            <a:lvl2pPr lvl="1">
              <a:lnSpc>
                <a:spcPct val="174000"/>
              </a:lnSpc>
              <a:spcBef>
                <a:spcPts val="0"/>
              </a:spcBef>
              <a:spcAft>
                <a:spcPts val="0"/>
              </a:spcAft>
              <a:buNone/>
              <a:defRPr sz="1400">
                <a:solidFill>
                  <a:srgbClr val="4D4D4F"/>
                </a:solidFill>
              </a:defRPr>
            </a:lvl2pPr>
            <a:lvl3pPr lvl="2">
              <a:lnSpc>
                <a:spcPct val="174000"/>
              </a:lnSpc>
              <a:spcBef>
                <a:spcPts val="0"/>
              </a:spcBef>
              <a:spcAft>
                <a:spcPts val="0"/>
              </a:spcAft>
              <a:buNone/>
              <a:defRPr sz="1400">
                <a:solidFill>
                  <a:srgbClr val="4D4D4F"/>
                </a:solidFill>
              </a:defRPr>
            </a:lvl3pPr>
            <a:lvl4pPr lvl="3">
              <a:lnSpc>
                <a:spcPct val="174000"/>
              </a:lnSpc>
              <a:spcBef>
                <a:spcPts val="0"/>
              </a:spcBef>
              <a:spcAft>
                <a:spcPts val="0"/>
              </a:spcAft>
              <a:buNone/>
              <a:defRPr sz="1400">
                <a:solidFill>
                  <a:srgbClr val="4D4D4F"/>
                </a:solidFill>
              </a:defRPr>
            </a:lvl4pPr>
            <a:lvl5pPr lvl="4">
              <a:lnSpc>
                <a:spcPct val="174000"/>
              </a:lnSpc>
              <a:spcBef>
                <a:spcPts val="0"/>
              </a:spcBef>
              <a:spcAft>
                <a:spcPts val="0"/>
              </a:spcAft>
              <a:buNone/>
              <a:defRPr sz="1400">
                <a:solidFill>
                  <a:srgbClr val="4D4D4F"/>
                </a:solidFill>
              </a:defRPr>
            </a:lvl5pPr>
            <a:lvl6pPr lvl="5">
              <a:lnSpc>
                <a:spcPct val="174000"/>
              </a:lnSpc>
              <a:spcBef>
                <a:spcPts val="0"/>
              </a:spcBef>
              <a:spcAft>
                <a:spcPts val="0"/>
              </a:spcAft>
              <a:buNone/>
              <a:defRPr sz="1400">
                <a:solidFill>
                  <a:srgbClr val="4D4D4F"/>
                </a:solidFill>
              </a:defRPr>
            </a:lvl6pPr>
            <a:lvl7pPr lvl="6">
              <a:lnSpc>
                <a:spcPct val="174000"/>
              </a:lnSpc>
              <a:spcBef>
                <a:spcPts val="0"/>
              </a:spcBef>
              <a:spcAft>
                <a:spcPts val="0"/>
              </a:spcAft>
              <a:buNone/>
              <a:defRPr sz="1400">
                <a:solidFill>
                  <a:srgbClr val="4D4D4F"/>
                </a:solidFill>
              </a:defRPr>
            </a:lvl7pPr>
            <a:lvl8pPr lvl="7">
              <a:lnSpc>
                <a:spcPct val="174000"/>
              </a:lnSpc>
              <a:spcBef>
                <a:spcPts val="0"/>
              </a:spcBef>
              <a:spcAft>
                <a:spcPts val="0"/>
              </a:spcAft>
              <a:buNone/>
              <a:defRPr sz="1400">
                <a:solidFill>
                  <a:srgbClr val="4D4D4F"/>
                </a:solidFill>
              </a:defRPr>
            </a:lvl8pPr>
            <a:lvl9pPr lvl="8">
              <a:lnSpc>
                <a:spcPct val="174000"/>
              </a:lnSpc>
              <a:spcBef>
                <a:spcPts val="0"/>
              </a:spcBef>
              <a:spcAft>
                <a:spcPts val="0"/>
              </a:spcAft>
              <a:buNone/>
              <a:defRPr sz="1400">
                <a:solidFill>
                  <a:srgbClr val="4D4D4F"/>
                </a:solidFill>
              </a:defRPr>
            </a:lvl9pPr>
          </a:lstStyle>
          <a:p/>
        </p:txBody>
      </p:sp>
      <p:pic>
        <p:nvPicPr>
          <p:cNvPr id="89" name="Google Shape;89;p8"/>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white">
  <p:cSld name="CUSTOM_2_1">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9"/>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rtl="0">
              <a:spcBef>
                <a:spcPts val="0"/>
              </a:spcBef>
              <a:spcAft>
                <a:spcPts val="0"/>
              </a:spcAft>
              <a:buNone/>
              <a:defRPr b="1" sz="6000">
                <a:solidFill>
                  <a:srgbClr val="EE0000"/>
                </a:solidFill>
                <a:latin typeface="Overpass"/>
                <a:ea typeface="Overpass"/>
                <a:cs typeface="Overpass"/>
                <a:sym typeface="Overpass"/>
              </a:defRPr>
            </a:lvl1pPr>
            <a:lvl2pPr lvl="1" rtl="0">
              <a:spcBef>
                <a:spcPts val="0"/>
              </a:spcBef>
              <a:spcAft>
                <a:spcPts val="0"/>
              </a:spcAft>
              <a:buNone/>
              <a:defRPr b="1" sz="6000">
                <a:solidFill>
                  <a:srgbClr val="EE0000"/>
                </a:solidFill>
                <a:latin typeface="Overpass"/>
                <a:ea typeface="Overpass"/>
                <a:cs typeface="Overpass"/>
                <a:sym typeface="Overpass"/>
              </a:defRPr>
            </a:lvl2pPr>
            <a:lvl3pPr lvl="2" rtl="0">
              <a:spcBef>
                <a:spcPts val="0"/>
              </a:spcBef>
              <a:spcAft>
                <a:spcPts val="0"/>
              </a:spcAft>
              <a:buNone/>
              <a:defRPr b="1" sz="6000">
                <a:solidFill>
                  <a:srgbClr val="EE0000"/>
                </a:solidFill>
                <a:latin typeface="Overpass"/>
                <a:ea typeface="Overpass"/>
                <a:cs typeface="Overpass"/>
                <a:sym typeface="Overpass"/>
              </a:defRPr>
            </a:lvl3pPr>
            <a:lvl4pPr lvl="3" rtl="0">
              <a:spcBef>
                <a:spcPts val="0"/>
              </a:spcBef>
              <a:spcAft>
                <a:spcPts val="0"/>
              </a:spcAft>
              <a:buNone/>
              <a:defRPr b="1" sz="6000">
                <a:solidFill>
                  <a:srgbClr val="EE0000"/>
                </a:solidFill>
                <a:latin typeface="Overpass"/>
                <a:ea typeface="Overpass"/>
                <a:cs typeface="Overpass"/>
                <a:sym typeface="Overpass"/>
              </a:defRPr>
            </a:lvl4pPr>
            <a:lvl5pPr lvl="4" rtl="0">
              <a:spcBef>
                <a:spcPts val="0"/>
              </a:spcBef>
              <a:spcAft>
                <a:spcPts val="0"/>
              </a:spcAft>
              <a:buNone/>
              <a:defRPr b="1" sz="6000">
                <a:solidFill>
                  <a:srgbClr val="EE0000"/>
                </a:solidFill>
                <a:latin typeface="Overpass"/>
                <a:ea typeface="Overpass"/>
                <a:cs typeface="Overpass"/>
                <a:sym typeface="Overpass"/>
              </a:defRPr>
            </a:lvl5pPr>
            <a:lvl6pPr lvl="5" rtl="0">
              <a:spcBef>
                <a:spcPts val="0"/>
              </a:spcBef>
              <a:spcAft>
                <a:spcPts val="0"/>
              </a:spcAft>
              <a:buNone/>
              <a:defRPr b="1" sz="6000">
                <a:solidFill>
                  <a:srgbClr val="EE0000"/>
                </a:solidFill>
                <a:latin typeface="Overpass"/>
                <a:ea typeface="Overpass"/>
                <a:cs typeface="Overpass"/>
                <a:sym typeface="Overpass"/>
              </a:defRPr>
            </a:lvl6pPr>
            <a:lvl7pPr lvl="6" rtl="0">
              <a:spcBef>
                <a:spcPts val="0"/>
              </a:spcBef>
              <a:spcAft>
                <a:spcPts val="0"/>
              </a:spcAft>
              <a:buNone/>
              <a:defRPr b="1" sz="6000">
                <a:solidFill>
                  <a:srgbClr val="EE0000"/>
                </a:solidFill>
                <a:latin typeface="Overpass"/>
                <a:ea typeface="Overpass"/>
                <a:cs typeface="Overpass"/>
                <a:sym typeface="Overpass"/>
              </a:defRPr>
            </a:lvl7pPr>
            <a:lvl8pPr lvl="7" rtl="0">
              <a:spcBef>
                <a:spcPts val="0"/>
              </a:spcBef>
              <a:spcAft>
                <a:spcPts val="0"/>
              </a:spcAft>
              <a:buNone/>
              <a:defRPr b="1" sz="6000">
                <a:solidFill>
                  <a:srgbClr val="EE0000"/>
                </a:solidFill>
                <a:latin typeface="Overpass"/>
                <a:ea typeface="Overpass"/>
                <a:cs typeface="Overpass"/>
                <a:sym typeface="Overpass"/>
              </a:defRPr>
            </a:lvl8pPr>
            <a:lvl9pPr lvl="8" rtl="0">
              <a:spcBef>
                <a:spcPts val="0"/>
              </a:spcBef>
              <a:spcAft>
                <a:spcPts val="0"/>
              </a:spcAft>
              <a:buNone/>
              <a:defRPr b="1" sz="6000">
                <a:solidFill>
                  <a:srgbClr val="EE0000"/>
                </a:solidFill>
                <a:latin typeface="Overpass"/>
                <a:ea typeface="Overpass"/>
                <a:cs typeface="Overpass"/>
                <a:sym typeface="Overpass"/>
              </a:defRPr>
            </a:lvl9pPr>
          </a:lstStyle>
          <a:p/>
        </p:txBody>
      </p:sp>
      <p:cxnSp>
        <p:nvCxnSpPr>
          <p:cNvPr id="92" name="Google Shape;92;p9"/>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93" name="Google Shape;93;p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94" name="Google Shape;94;p9"/>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95" name="Google Shape;95;p9"/>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1pPr>
            <a:lvl2pPr lvl="1"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2pPr>
            <a:lvl3pPr lvl="2"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3pPr>
            <a:lvl4pPr lvl="3"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4pPr>
            <a:lvl5pPr lvl="4"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5pPr>
            <a:lvl6pPr lvl="5"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6pPr>
            <a:lvl7pPr lvl="6"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7pPr>
            <a:lvl8pPr lvl="7"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8pPr>
            <a:lvl9pPr lvl="8"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9pPr>
          </a:lstStyle>
          <a:p/>
        </p:txBody>
      </p:sp>
      <p:sp>
        <p:nvSpPr>
          <p:cNvPr id="96" name="Google Shape;96;p9"/>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EBEBEB"/>
                </a:solidFill>
                <a:latin typeface="Overpass"/>
                <a:ea typeface="Overpass"/>
                <a:cs typeface="Overpass"/>
                <a:sym typeface="Overpass"/>
              </a:rPr>
              <a:t>CONFIDENTIAL </a:t>
            </a:r>
            <a:r>
              <a:rPr lang="en" sz="600">
                <a:solidFill>
                  <a:srgbClr val="EBEBEB"/>
                </a:solidFill>
                <a:latin typeface="Overpass Light"/>
                <a:ea typeface="Overpass Light"/>
                <a:cs typeface="Overpass Light"/>
                <a:sym typeface="Overpass Light"/>
              </a:rPr>
              <a:t>Designator</a:t>
            </a:r>
            <a:endParaRPr sz="600">
              <a:solidFill>
                <a:srgbClr val="EBEBEB"/>
              </a:solidFill>
              <a:latin typeface="Overpass Light"/>
              <a:ea typeface="Overpass Light"/>
              <a:cs typeface="Overpass Light"/>
              <a:sym typeface="Overpass Light"/>
            </a:endParaRPr>
          </a:p>
        </p:txBody>
      </p:sp>
      <p:sp>
        <p:nvSpPr>
          <p:cNvPr id="97" name="Google Shape;97;p9"/>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400">
                <a:solidFill>
                  <a:srgbClr val="EBEBEB"/>
                </a:solidFill>
              </a:defRPr>
            </a:lvl1pPr>
            <a:lvl2pPr lvl="1" rtl="0">
              <a:lnSpc>
                <a:spcPct val="174000"/>
              </a:lnSpc>
              <a:spcBef>
                <a:spcPts val="0"/>
              </a:spcBef>
              <a:spcAft>
                <a:spcPts val="0"/>
              </a:spcAft>
              <a:buNone/>
              <a:defRPr sz="1400">
                <a:solidFill>
                  <a:srgbClr val="EBEBEB"/>
                </a:solidFill>
              </a:defRPr>
            </a:lvl2pPr>
            <a:lvl3pPr lvl="2" rtl="0">
              <a:lnSpc>
                <a:spcPct val="174000"/>
              </a:lnSpc>
              <a:spcBef>
                <a:spcPts val="0"/>
              </a:spcBef>
              <a:spcAft>
                <a:spcPts val="0"/>
              </a:spcAft>
              <a:buNone/>
              <a:defRPr sz="1400">
                <a:solidFill>
                  <a:srgbClr val="EBEBEB"/>
                </a:solidFill>
              </a:defRPr>
            </a:lvl3pPr>
            <a:lvl4pPr lvl="3" rtl="0">
              <a:lnSpc>
                <a:spcPct val="174000"/>
              </a:lnSpc>
              <a:spcBef>
                <a:spcPts val="0"/>
              </a:spcBef>
              <a:spcAft>
                <a:spcPts val="0"/>
              </a:spcAft>
              <a:buNone/>
              <a:defRPr sz="1400">
                <a:solidFill>
                  <a:srgbClr val="EBEBEB"/>
                </a:solidFill>
              </a:defRPr>
            </a:lvl4pPr>
            <a:lvl5pPr lvl="4" rtl="0">
              <a:lnSpc>
                <a:spcPct val="174000"/>
              </a:lnSpc>
              <a:spcBef>
                <a:spcPts val="0"/>
              </a:spcBef>
              <a:spcAft>
                <a:spcPts val="0"/>
              </a:spcAft>
              <a:buNone/>
              <a:defRPr sz="1400">
                <a:solidFill>
                  <a:srgbClr val="EBEBEB"/>
                </a:solidFill>
              </a:defRPr>
            </a:lvl5pPr>
            <a:lvl6pPr lvl="5" rtl="0">
              <a:lnSpc>
                <a:spcPct val="174000"/>
              </a:lnSpc>
              <a:spcBef>
                <a:spcPts val="0"/>
              </a:spcBef>
              <a:spcAft>
                <a:spcPts val="0"/>
              </a:spcAft>
              <a:buNone/>
              <a:defRPr sz="1400">
                <a:solidFill>
                  <a:srgbClr val="EBEBEB"/>
                </a:solidFill>
              </a:defRPr>
            </a:lvl6pPr>
            <a:lvl7pPr lvl="6" rtl="0">
              <a:lnSpc>
                <a:spcPct val="174000"/>
              </a:lnSpc>
              <a:spcBef>
                <a:spcPts val="0"/>
              </a:spcBef>
              <a:spcAft>
                <a:spcPts val="0"/>
              </a:spcAft>
              <a:buNone/>
              <a:defRPr sz="1400">
                <a:solidFill>
                  <a:srgbClr val="EBEBEB"/>
                </a:solidFill>
              </a:defRPr>
            </a:lvl7pPr>
            <a:lvl8pPr lvl="7" rtl="0">
              <a:lnSpc>
                <a:spcPct val="174000"/>
              </a:lnSpc>
              <a:spcBef>
                <a:spcPts val="0"/>
              </a:spcBef>
              <a:spcAft>
                <a:spcPts val="0"/>
              </a:spcAft>
              <a:buNone/>
              <a:defRPr sz="1400">
                <a:solidFill>
                  <a:srgbClr val="EBEBEB"/>
                </a:solidFill>
              </a:defRPr>
            </a:lvl8pPr>
            <a:lvl9pPr lvl="8" rtl="0">
              <a:lnSpc>
                <a:spcPct val="174000"/>
              </a:lnSpc>
              <a:spcBef>
                <a:spcPts val="0"/>
              </a:spcBef>
              <a:spcAft>
                <a:spcPts val="0"/>
              </a:spcAft>
              <a:buNone/>
              <a:defRPr sz="1400">
                <a:solidFill>
                  <a:srgbClr val="EBEBEB"/>
                </a:solidFill>
              </a:defRPr>
            </a:lvl9pPr>
          </a:lstStyle>
          <a:p/>
        </p:txBody>
      </p:sp>
      <p:pic>
        <p:nvPicPr>
          <p:cNvPr id="98" name="Google Shape;98;p9"/>
          <p:cNvPicPr preferRelativeResize="0"/>
          <p:nvPr/>
        </p:nvPicPr>
        <p:blipFill>
          <a:blip r:embed="rId3">
            <a:alphaModFix/>
          </a:blip>
          <a:stretch>
            <a:fillRect/>
          </a:stretch>
        </p:blipFill>
        <p:spPr>
          <a:xfrm>
            <a:off x="10711279" y="6312505"/>
            <a:ext cx="975850" cy="2296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white">
  <p:cSld name="CUSTOM_2_1_1">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0"/>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rtl="0">
              <a:spcBef>
                <a:spcPts val="0"/>
              </a:spcBef>
              <a:spcAft>
                <a:spcPts val="0"/>
              </a:spcAft>
              <a:buNone/>
              <a:defRPr b="1" sz="6000">
                <a:solidFill>
                  <a:srgbClr val="EE0000"/>
                </a:solidFill>
                <a:latin typeface="Overpass"/>
                <a:ea typeface="Overpass"/>
                <a:cs typeface="Overpass"/>
                <a:sym typeface="Overpass"/>
              </a:defRPr>
            </a:lvl1pPr>
            <a:lvl2pPr lvl="1" rtl="0">
              <a:spcBef>
                <a:spcPts val="0"/>
              </a:spcBef>
              <a:spcAft>
                <a:spcPts val="0"/>
              </a:spcAft>
              <a:buNone/>
              <a:defRPr b="1" sz="6000">
                <a:solidFill>
                  <a:srgbClr val="EE0000"/>
                </a:solidFill>
                <a:latin typeface="Overpass"/>
                <a:ea typeface="Overpass"/>
                <a:cs typeface="Overpass"/>
                <a:sym typeface="Overpass"/>
              </a:defRPr>
            </a:lvl2pPr>
            <a:lvl3pPr lvl="2" rtl="0">
              <a:spcBef>
                <a:spcPts val="0"/>
              </a:spcBef>
              <a:spcAft>
                <a:spcPts val="0"/>
              </a:spcAft>
              <a:buNone/>
              <a:defRPr b="1" sz="6000">
                <a:solidFill>
                  <a:srgbClr val="EE0000"/>
                </a:solidFill>
                <a:latin typeface="Overpass"/>
                <a:ea typeface="Overpass"/>
                <a:cs typeface="Overpass"/>
                <a:sym typeface="Overpass"/>
              </a:defRPr>
            </a:lvl3pPr>
            <a:lvl4pPr lvl="3" rtl="0">
              <a:spcBef>
                <a:spcPts val="0"/>
              </a:spcBef>
              <a:spcAft>
                <a:spcPts val="0"/>
              </a:spcAft>
              <a:buNone/>
              <a:defRPr b="1" sz="6000">
                <a:solidFill>
                  <a:srgbClr val="EE0000"/>
                </a:solidFill>
                <a:latin typeface="Overpass"/>
                <a:ea typeface="Overpass"/>
                <a:cs typeface="Overpass"/>
                <a:sym typeface="Overpass"/>
              </a:defRPr>
            </a:lvl4pPr>
            <a:lvl5pPr lvl="4" rtl="0">
              <a:spcBef>
                <a:spcPts val="0"/>
              </a:spcBef>
              <a:spcAft>
                <a:spcPts val="0"/>
              </a:spcAft>
              <a:buNone/>
              <a:defRPr b="1" sz="6000">
                <a:solidFill>
                  <a:srgbClr val="EE0000"/>
                </a:solidFill>
                <a:latin typeface="Overpass"/>
                <a:ea typeface="Overpass"/>
                <a:cs typeface="Overpass"/>
                <a:sym typeface="Overpass"/>
              </a:defRPr>
            </a:lvl5pPr>
            <a:lvl6pPr lvl="5" rtl="0">
              <a:spcBef>
                <a:spcPts val="0"/>
              </a:spcBef>
              <a:spcAft>
                <a:spcPts val="0"/>
              </a:spcAft>
              <a:buNone/>
              <a:defRPr b="1" sz="6000">
                <a:solidFill>
                  <a:srgbClr val="EE0000"/>
                </a:solidFill>
                <a:latin typeface="Overpass"/>
                <a:ea typeface="Overpass"/>
                <a:cs typeface="Overpass"/>
                <a:sym typeface="Overpass"/>
              </a:defRPr>
            </a:lvl6pPr>
            <a:lvl7pPr lvl="6" rtl="0">
              <a:spcBef>
                <a:spcPts val="0"/>
              </a:spcBef>
              <a:spcAft>
                <a:spcPts val="0"/>
              </a:spcAft>
              <a:buNone/>
              <a:defRPr b="1" sz="6000">
                <a:solidFill>
                  <a:srgbClr val="EE0000"/>
                </a:solidFill>
                <a:latin typeface="Overpass"/>
                <a:ea typeface="Overpass"/>
                <a:cs typeface="Overpass"/>
                <a:sym typeface="Overpass"/>
              </a:defRPr>
            </a:lvl7pPr>
            <a:lvl8pPr lvl="7" rtl="0">
              <a:spcBef>
                <a:spcPts val="0"/>
              </a:spcBef>
              <a:spcAft>
                <a:spcPts val="0"/>
              </a:spcAft>
              <a:buNone/>
              <a:defRPr b="1" sz="6000">
                <a:solidFill>
                  <a:srgbClr val="EE0000"/>
                </a:solidFill>
                <a:latin typeface="Overpass"/>
                <a:ea typeface="Overpass"/>
                <a:cs typeface="Overpass"/>
                <a:sym typeface="Overpass"/>
              </a:defRPr>
            </a:lvl8pPr>
            <a:lvl9pPr lvl="8" rtl="0">
              <a:spcBef>
                <a:spcPts val="0"/>
              </a:spcBef>
              <a:spcAft>
                <a:spcPts val="0"/>
              </a:spcAft>
              <a:buNone/>
              <a:defRPr b="1" sz="6000">
                <a:solidFill>
                  <a:srgbClr val="EE0000"/>
                </a:solidFill>
                <a:latin typeface="Overpass"/>
                <a:ea typeface="Overpass"/>
                <a:cs typeface="Overpass"/>
                <a:sym typeface="Overpass"/>
              </a:defRPr>
            </a:lvl9pPr>
          </a:lstStyle>
          <a:p/>
        </p:txBody>
      </p:sp>
      <p:cxnSp>
        <p:nvCxnSpPr>
          <p:cNvPr id="101" name="Google Shape;101;p10"/>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02" name="Google Shape;102;p1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103" name="Google Shape;103;p10"/>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04" name="Google Shape;104;p10"/>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1pPr>
            <a:lvl2pPr lvl="1"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2pPr>
            <a:lvl3pPr lvl="2"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3pPr>
            <a:lvl4pPr lvl="3"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4pPr>
            <a:lvl5pPr lvl="4"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5pPr>
            <a:lvl6pPr lvl="5"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6pPr>
            <a:lvl7pPr lvl="6"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7pPr>
            <a:lvl8pPr lvl="7"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8pPr>
            <a:lvl9pPr lvl="8" rtl="0">
              <a:lnSpc>
                <a:spcPct val="100000"/>
              </a:lnSpc>
              <a:spcBef>
                <a:spcPts val="0"/>
              </a:spcBef>
              <a:spcAft>
                <a:spcPts val="0"/>
              </a:spcAft>
              <a:buSzPts val="900"/>
              <a:buFont typeface="Overpass SemiBold"/>
              <a:buNone/>
              <a:defRPr sz="900">
                <a:latin typeface="Overpass SemiBold"/>
                <a:ea typeface="Overpass SemiBold"/>
                <a:cs typeface="Overpass SemiBold"/>
                <a:sym typeface="Overpass SemiBold"/>
              </a:defRPr>
            </a:lvl9pPr>
          </a:lstStyle>
          <a:p/>
        </p:txBody>
      </p:sp>
      <p:sp>
        <p:nvSpPr>
          <p:cNvPr id="105" name="Google Shape;105;p10"/>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400">
                <a:solidFill>
                  <a:srgbClr val="EBEBEB"/>
                </a:solidFill>
              </a:defRPr>
            </a:lvl1pPr>
            <a:lvl2pPr lvl="1" rtl="0">
              <a:lnSpc>
                <a:spcPct val="174000"/>
              </a:lnSpc>
              <a:spcBef>
                <a:spcPts val="0"/>
              </a:spcBef>
              <a:spcAft>
                <a:spcPts val="0"/>
              </a:spcAft>
              <a:buNone/>
              <a:defRPr sz="1400">
                <a:solidFill>
                  <a:srgbClr val="EBEBEB"/>
                </a:solidFill>
              </a:defRPr>
            </a:lvl2pPr>
            <a:lvl3pPr lvl="2" rtl="0">
              <a:lnSpc>
                <a:spcPct val="174000"/>
              </a:lnSpc>
              <a:spcBef>
                <a:spcPts val="0"/>
              </a:spcBef>
              <a:spcAft>
                <a:spcPts val="0"/>
              </a:spcAft>
              <a:buNone/>
              <a:defRPr sz="1400">
                <a:solidFill>
                  <a:srgbClr val="EBEBEB"/>
                </a:solidFill>
              </a:defRPr>
            </a:lvl3pPr>
            <a:lvl4pPr lvl="3" rtl="0">
              <a:lnSpc>
                <a:spcPct val="174000"/>
              </a:lnSpc>
              <a:spcBef>
                <a:spcPts val="0"/>
              </a:spcBef>
              <a:spcAft>
                <a:spcPts val="0"/>
              </a:spcAft>
              <a:buNone/>
              <a:defRPr sz="1400">
                <a:solidFill>
                  <a:srgbClr val="EBEBEB"/>
                </a:solidFill>
              </a:defRPr>
            </a:lvl4pPr>
            <a:lvl5pPr lvl="4" rtl="0">
              <a:lnSpc>
                <a:spcPct val="174000"/>
              </a:lnSpc>
              <a:spcBef>
                <a:spcPts val="0"/>
              </a:spcBef>
              <a:spcAft>
                <a:spcPts val="0"/>
              </a:spcAft>
              <a:buNone/>
              <a:defRPr sz="1400">
                <a:solidFill>
                  <a:srgbClr val="EBEBEB"/>
                </a:solidFill>
              </a:defRPr>
            </a:lvl5pPr>
            <a:lvl6pPr lvl="5" rtl="0">
              <a:lnSpc>
                <a:spcPct val="174000"/>
              </a:lnSpc>
              <a:spcBef>
                <a:spcPts val="0"/>
              </a:spcBef>
              <a:spcAft>
                <a:spcPts val="0"/>
              </a:spcAft>
              <a:buNone/>
              <a:defRPr sz="1400">
                <a:solidFill>
                  <a:srgbClr val="EBEBEB"/>
                </a:solidFill>
              </a:defRPr>
            </a:lvl6pPr>
            <a:lvl7pPr lvl="6" rtl="0">
              <a:lnSpc>
                <a:spcPct val="174000"/>
              </a:lnSpc>
              <a:spcBef>
                <a:spcPts val="0"/>
              </a:spcBef>
              <a:spcAft>
                <a:spcPts val="0"/>
              </a:spcAft>
              <a:buNone/>
              <a:defRPr sz="1400">
                <a:solidFill>
                  <a:srgbClr val="EBEBEB"/>
                </a:solidFill>
              </a:defRPr>
            </a:lvl7pPr>
            <a:lvl8pPr lvl="7" rtl="0">
              <a:lnSpc>
                <a:spcPct val="174000"/>
              </a:lnSpc>
              <a:spcBef>
                <a:spcPts val="0"/>
              </a:spcBef>
              <a:spcAft>
                <a:spcPts val="0"/>
              </a:spcAft>
              <a:buNone/>
              <a:defRPr sz="1400">
                <a:solidFill>
                  <a:srgbClr val="EBEBEB"/>
                </a:solidFill>
              </a:defRPr>
            </a:lvl8pPr>
            <a:lvl9pPr lvl="8" rtl="0">
              <a:lnSpc>
                <a:spcPct val="174000"/>
              </a:lnSpc>
              <a:spcBef>
                <a:spcPts val="0"/>
              </a:spcBef>
              <a:spcAft>
                <a:spcPts val="0"/>
              </a:spcAft>
              <a:buNone/>
              <a:defRPr sz="1400">
                <a:solidFill>
                  <a:srgbClr val="EBEBEB"/>
                </a:solidFill>
              </a:defRPr>
            </a:lvl9pPr>
          </a:lstStyle>
          <a:p/>
        </p:txBody>
      </p:sp>
      <p:pic>
        <p:nvPicPr>
          <p:cNvPr id="106" name="Google Shape;106;p10"/>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07" name="Google Shape;107;p10"/>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600">
                <a:solidFill>
                  <a:srgbClr val="666666"/>
                </a:solidFill>
                <a:latin typeface="Overpass"/>
                <a:ea typeface="Overpass"/>
                <a:cs typeface="Overpass"/>
                <a:sym typeface="Overpass"/>
              </a:rPr>
              <a:t>CONFIDENTIAL </a:t>
            </a:r>
            <a:r>
              <a:rPr lang="en" sz="600">
                <a:solidFill>
                  <a:srgbClr val="666666"/>
                </a:solidFill>
                <a:latin typeface="Overpass Light"/>
                <a:ea typeface="Overpass Light"/>
                <a:cs typeface="Overpass Light"/>
                <a:sym typeface="Overpass Light"/>
              </a:rPr>
              <a:t>Designator</a:t>
            </a:r>
            <a:endParaRPr sz="600">
              <a:solidFill>
                <a:srgbClr val="666666"/>
              </a:solidFill>
              <a:latin typeface="Overpass Light"/>
              <a:ea typeface="Overpass Light"/>
              <a:cs typeface="Overpass Light"/>
              <a:sym typeface="Overpass Light"/>
            </a:endParaRPr>
          </a:p>
        </p:txBody>
      </p:sp>
      <p:sp>
        <p:nvSpPr>
          <p:cNvPr id="108" name="Google Shape;108;p10"/>
          <p:cNvSpPr txBox="1"/>
          <p:nvPr>
            <p:ph idx="3"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400"/>
            </a:lvl1pPr>
            <a:lvl2pPr lvl="1" rtl="0">
              <a:lnSpc>
                <a:spcPct val="174000"/>
              </a:lnSpc>
              <a:spcBef>
                <a:spcPts val="0"/>
              </a:spcBef>
              <a:spcAft>
                <a:spcPts val="0"/>
              </a:spcAft>
              <a:buNone/>
              <a:defRPr sz="1400"/>
            </a:lvl2pPr>
            <a:lvl3pPr lvl="2" rtl="0">
              <a:lnSpc>
                <a:spcPct val="174000"/>
              </a:lnSpc>
              <a:spcBef>
                <a:spcPts val="0"/>
              </a:spcBef>
              <a:spcAft>
                <a:spcPts val="0"/>
              </a:spcAft>
              <a:buNone/>
              <a:defRPr sz="1400"/>
            </a:lvl3pPr>
            <a:lvl4pPr lvl="3" rtl="0">
              <a:lnSpc>
                <a:spcPct val="174000"/>
              </a:lnSpc>
              <a:spcBef>
                <a:spcPts val="0"/>
              </a:spcBef>
              <a:spcAft>
                <a:spcPts val="0"/>
              </a:spcAft>
              <a:buNone/>
              <a:defRPr sz="1400"/>
            </a:lvl4pPr>
            <a:lvl5pPr lvl="4" rtl="0">
              <a:lnSpc>
                <a:spcPct val="174000"/>
              </a:lnSpc>
              <a:spcBef>
                <a:spcPts val="0"/>
              </a:spcBef>
              <a:spcAft>
                <a:spcPts val="0"/>
              </a:spcAft>
              <a:buNone/>
              <a:defRPr sz="1400"/>
            </a:lvl5pPr>
            <a:lvl6pPr lvl="5" rtl="0">
              <a:lnSpc>
                <a:spcPct val="174000"/>
              </a:lnSpc>
              <a:spcBef>
                <a:spcPts val="0"/>
              </a:spcBef>
              <a:spcAft>
                <a:spcPts val="0"/>
              </a:spcAft>
              <a:buNone/>
              <a:defRPr sz="1400"/>
            </a:lvl6pPr>
            <a:lvl7pPr lvl="6" rtl="0">
              <a:lnSpc>
                <a:spcPct val="174000"/>
              </a:lnSpc>
              <a:spcBef>
                <a:spcPts val="0"/>
              </a:spcBef>
              <a:spcAft>
                <a:spcPts val="0"/>
              </a:spcAft>
              <a:buNone/>
              <a:defRPr sz="1400"/>
            </a:lvl7pPr>
            <a:lvl8pPr lvl="7" rtl="0">
              <a:lnSpc>
                <a:spcPct val="174000"/>
              </a:lnSpc>
              <a:spcBef>
                <a:spcPts val="0"/>
              </a:spcBef>
              <a:spcAft>
                <a:spcPts val="0"/>
              </a:spcAft>
              <a:buNone/>
              <a:defRPr sz="1400"/>
            </a:lvl8pPr>
            <a:lvl9pPr lvl="8" rtl="0">
              <a:lnSpc>
                <a:spcPct val="174000"/>
              </a:lnSpc>
              <a:spcBef>
                <a:spcPts val="0"/>
              </a:spcBef>
              <a:spcAft>
                <a:spcPts val="0"/>
              </a:spcAft>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8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1pPr>
            <a:lvl2pPr lvl="1">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2pPr>
            <a:lvl3pPr lvl="2">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3pPr>
            <a:lvl4pPr lvl="3">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4pPr>
            <a:lvl5pPr lvl="4">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5pPr>
            <a:lvl6pPr lvl="5">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6pPr>
            <a:lvl7pPr lvl="6">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7pPr>
            <a:lvl8pPr lvl="7">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8pPr>
            <a:lvl9pPr lvl="8">
              <a:spcBef>
                <a:spcPts val="0"/>
              </a:spcBef>
              <a:spcAft>
                <a:spcPts val="0"/>
              </a:spcAft>
              <a:buClr>
                <a:schemeClr val="dk1"/>
              </a:buClr>
              <a:buSzPts val="3400"/>
              <a:buFont typeface="Overpass Light"/>
              <a:buNone/>
              <a:defRPr sz="3400">
                <a:solidFill>
                  <a:schemeClr val="dk1"/>
                </a:solidFill>
                <a:latin typeface="Overpass Light"/>
                <a:ea typeface="Overpass Light"/>
                <a:cs typeface="Overpass Light"/>
                <a:sym typeface="Overpass Light"/>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0" lIns="0" spcFirstLastPara="1" rIns="0" wrap="square" tIns="0">
            <a:noAutofit/>
          </a:bodyPr>
          <a:lstStyle>
            <a:lvl1pPr indent="-361950" lvl="0" marL="457200">
              <a:lnSpc>
                <a:spcPct val="115000"/>
              </a:lnSpc>
              <a:spcBef>
                <a:spcPts val="0"/>
              </a:spcBef>
              <a:spcAft>
                <a:spcPts val="0"/>
              </a:spcAft>
              <a:buSzPts val="2100"/>
              <a:buFont typeface="Overpass Light"/>
              <a:buChar char="●"/>
              <a:defRPr sz="2100">
                <a:latin typeface="Overpass Light"/>
                <a:ea typeface="Overpass Light"/>
                <a:cs typeface="Overpass Light"/>
                <a:sym typeface="Overpass Light"/>
              </a:defRPr>
            </a:lvl1pPr>
            <a:lvl2pPr indent="-330200" lvl="1" marL="9144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2pPr>
            <a:lvl3pPr indent="-330200" lvl="2" marL="13716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3pPr>
            <a:lvl4pPr indent="-330200" lvl="3" marL="18288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4pPr>
            <a:lvl5pPr indent="-330200" lvl="4" marL="22860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5pPr>
            <a:lvl6pPr indent="-330200" lvl="5" marL="27432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6pPr>
            <a:lvl7pPr indent="-330200" lvl="6" marL="32004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7pPr>
            <a:lvl8pPr indent="-330200" lvl="7" marL="3657600">
              <a:lnSpc>
                <a:spcPct val="115000"/>
              </a:lnSpc>
              <a:spcBef>
                <a:spcPts val="2100"/>
              </a:spcBef>
              <a:spcAft>
                <a:spcPts val="0"/>
              </a:spcAft>
              <a:buSzPts val="1600"/>
              <a:buFont typeface="Overpass Light"/>
              <a:buChar char="○"/>
              <a:defRPr sz="1600">
                <a:latin typeface="Overpass Light"/>
                <a:ea typeface="Overpass Light"/>
                <a:cs typeface="Overpass Light"/>
                <a:sym typeface="Overpass Light"/>
              </a:defRPr>
            </a:lvl8pPr>
            <a:lvl9pPr indent="-330200" lvl="8" marL="4114800">
              <a:lnSpc>
                <a:spcPct val="115000"/>
              </a:lnSpc>
              <a:spcBef>
                <a:spcPts val="2100"/>
              </a:spcBef>
              <a:spcAft>
                <a:spcPts val="2100"/>
              </a:spcAft>
              <a:buSzPts val="1600"/>
              <a:buFont typeface="Overpass Light"/>
              <a:buChar char="■"/>
              <a:defRPr sz="1600">
                <a:latin typeface="Overpass Light"/>
                <a:ea typeface="Overpass Light"/>
                <a:cs typeface="Overpass Light"/>
                <a:sym typeface="Overpas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mailto:kwade@redhat.com" TargetMode="External"/><Relationship Id="rId4" Type="http://schemas.openxmlformats.org/officeDocument/2006/relationships/hyperlink" Target="https://twitter.com/redhatopen" TargetMode="External"/><Relationship Id="rId5" Type="http://schemas.openxmlformats.org/officeDocument/2006/relationships/image" Target="../media/image30.jpg"/></Relationships>
</file>

<file path=ppt/slides/_rels/slide11.xml.rels><?xml version="1.0" encoding="UTF-8" standalone="yes"?><Relationships xmlns="http://schemas.openxmlformats.org/package/2006/relationships"><Relationship Id="rId11" Type="http://schemas.openxmlformats.org/officeDocument/2006/relationships/hyperlink" Target="https://www.flickr.com/photos/iquaid/543109357/" TargetMode="External"/><Relationship Id="rId10" Type="http://schemas.openxmlformats.org/officeDocument/2006/relationships/hyperlink" Target="https://www.flickr.com/photos/29224712@N08/2755905578/" TargetMode="External"/><Relationship Id="rId12" Type="http://schemas.openxmlformats.org/officeDocument/2006/relationships/image" Target="../media/image29.jpg"/><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flickr.com/photos/cogdog/38504981284/" TargetMode="External"/><Relationship Id="rId4" Type="http://schemas.openxmlformats.org/officeDocument/2006/relationships/hyperlink" Target="https://www.flickr.com/photos/itupictures/17337858492/" TargetMode="External"/><Relationship Id="rId9" Type="http://schemas.openxmlformats.org/officeDocument/2006/relationships/hyperlink" Target="https://www.flickr.com/photos/tom-margie/3087835894/" TargetMode="External"/><Relationship Id="rId5" Type="http://schemas.openxmlformats.org/officeDocument/2006/relationships/hyperlink" Target="https://www.flickr.com/photos/frontierofficial/8050042865/in/photostream/" TargetMode="External"/><Relationship Id="rId6" Type="http://schemas.openxmlformats.org/officeDocument/2006/relationships/hyperlink" Target="https://www.flickr.com/photos/microlinks/8047790186/" TargetMode="External"/><Relationship Id="rId7" Type="http://schemas.openxmlformats.org/officeDocument/2006/relationships/hyperlink" Target="https://www.flickr.com/photos/mdpettitt/16634881359/" TargetMode="External"/><Relationship Id="rId8" Type="http://schemas.openxmlformats.org/officeDocument/2006/relationships/hyperlink" Target="https://www.flickr.com/photos/morville/427438997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6.jp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4.jp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
              <a:t> 7 Tips For Your Open Source Mentoring</a:t>
            </a:r>
            <a:endParaRPr/>
          </a:p>
        </p:txBody>
      </p:sp>
      <p:sp>
        <p:nvSpPr>
          <p:cNvPr id="156" name="Google Shape;156;p16"/>
          <p:cNvSpPr txBox="1"/>
          <p:nvPr>
            <p:ph type="title"/>
          </p:nvPr>
        </p:nvSpPr>
        <p:spPr>
          <a:xfrm>
            <a:off x="2083875" y="1743625"/>
            <a:ext cx="7533300" cy="1600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Mentors Make Mentors</a:t>
            </a:r>
            <a:endParaRPr/>
          </a:p>
        </p:txBody>
      </p:sp>
      <p:sp>
        <p:nvSpPr>
          <p:cNvPr id="157" name="Google Shape;157;p16"/>
          <p:cNvSpPr txBox="1"/>
          <p:nvPr>
            <p:ph idx="2" type="subTitle"/>
          </p:nvPr>
        </p:nvSpPr>
        <p:spPr>
          <a:xfrm>
            <a:off x="2083725" y="4681700"/>
            <a:ext cx="2305800" cy="605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Karsten Wade @quaid</a:t>
            </a:r>
            <a:endParaRPr/>
          </a:p>
          <a:p>
            <a:pPr indent="0" lvl="0" marL="0" rtl="0" algn="l">
              <a:spcBef>
                <a:spcPts val="0"/>
              </a:spcBef>
              <a:spcAft>
                <a:spcPts val="0"/>
              </a:spcAft>
              <a:buNone/>
            </a:pPr>
            <a:r>
              <a:rPr lang="en"/>
              <a:t>Community Architect</a:t>
            </a:r>
            <a:endParaRPr/>
          </a:p>
          <a:p>
            <a:pPr indent="0" lvl="0" marL="0" rtl="0" algn="l">
              <a:spcBef>
                <a:spcPts val="0"/>
              </a:spcBef>
              <a:spcAft>
                <a:spcPts val="0"/>
              </a:spcAft>
              <a:buNone/>
            </a:pPr>
            <a:r>
              <a:rPr lang="en"/>
              <a:t>Open Source Program Office at Red Hat</a:t>
            </a:r>
            <a:endParaRPr/>
          </a:p>
        </p:txBody>
      </p:sp>
      <p:cxnSp>
        <p:nvCxnSpPr>
          <p:cNvPr id="158" name="Google Shape;158;p16"/>
          <p:cNvCxnSpPr/>
          <p:nvPr/>
        </p:nvCxnSpPr>
        <p:spPr>
          <a:xfrm>
            <a:off x="2083725" y="4572800"/>
            <a:ext cx="327600" cy="0"/>
          </a:xfrm>
          <a:prstGeom prst="straightConnector1">
            <a:avLst/>
          </a:prstGeom>
          <a:noFill/>
          <a:ln cap="flat" cmpd="sng" w="9525">
            <a:solidFill>
              <a:srgbClr val="EE0000"/>
            </a:solidFill>
            <a:prstDash val="solid"/>
            <a:round/>
            <a:headEnd len="med" w="med" type="none"/>
            <a:tailEnd len="med" w="med" type="none"/>
          </a:ln>
        </p:spPr>
      </p:cxnSp>
      <p:sp>
        <p:nvSpPr>
          <p:cNvPr id="159" name="Google Shape;159;p1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60" name="Google Shape;160;p16"/>
          <p:cNvPicPr preferRelativeResize="0"/>
          <p:nvPr/>
        </p:nvPicPr>
        <p:blipFill rotWithShape="1">
          <a:blip r:embed="rId3">
            <a:alphaModFix/>
          </a:blip>
          <a:srcRect b="30719" l="0" r="79283" t="0"/>
          <a:stretch/>
        </p:blipFill>
        <p:spPr>
          <a:xfrm>
            <a:off x="1604250" y="941875"/>
            <a:ext cx="434125" cy="350075"/>
          </a:xfrm>
          <a:prstGeom prst="rect">
            <a:avLst/>
          </a:prstGeom>
          <a:noFill/>
          <a:ln>
            <a:noFill/>
          </a:ln>
        </p:spPr>
      </p:pic>
      <p:pic>
        <p:nvPicPr>
          <p:cNvPr id="161" name="Google Shape;161;p16"/>
          <p:cNvPicPr preferRelativeResize="0"/>
          <p:nvPr/>
        </p:nvPicPr>
        <p:blipFill rotWithShape="1">
          <a:blip r:embed="rId3">
            <a:alphaModFix/>
          </a:blip>
          <a:srcRect b="47000" l="20714" r="33867" t="0"/>
          <a:stretch/>
        </p:blipFill>
        <p:spPr>
          <a:xfrm>
            <a:off x="2038363" y="941875"/>
            <a:ext cx="951772" cy="267800"/>
          </a:xfrm>
          <a:prstGeom prst="rect">
            <a:avLst/>
          </a:prstGeom>
          <a:noFill/>
          <a:ln>
            <a:noFill/>
          </a:ln>
        </p:spPr>
      </p:pic>
      <p:sp>
        <p:nvSpPr>
          <p:cNvPr id="162" name="Google Shape;162;p16"/>
          <p:cNvSpPr txBox="1"/>
          <p:nvPr>
            <p:ph idx="1" type="subTitle"/>
          </p:nvPr>
        </p:nvSpPr>
        <p:spPr>
          <a:xfrm>
            <a:off x="885050" y="6169550"/>
            <a:ext cx="9183000" cy="559800"/>
          </a:xfrm>
          <a:prstGeom prst="rect">
            <a:avLst/>
          </a:prstGeom>
        </p:spPr>
        <p:txBody>
          <a:bodyPr anchorCtr="0" anchor="t" bIns="0" lIns="0" spcFirstLastPara="1" rIns="0" wrap="square" tIns="0">
            <a:noAutofit/>
          </a:bodyPr>
          <a:lstStyle/>
          <a:p>
            <a:pPr indent="0" lvl="0" marL="0" rtl="0" algn="l">
              <a:lnSpc>
                <a:spcPct val="180000"/>
              </a:lnSpc>
              <a:spcBef>
                <a:spcPts val="0"/>
              </a:spcBef>
              <a:spcAft>
                <a:spcPts val="0"/>
              </a:spcAft>
              <a:buClr>
                <a:schemeClr val="dk1"/>
              </a:buClr>
              <a:buSzPts val="1100"/>
              <a:buFont typeface="Arial"/>
              <a:buNone/>
            </a:pPr>
            <a:r>
              <a:rPr lang="en" sz="1200">
                <a:solidFill>
                  <a:srgbClr val="666666"/>
                </a:solidFill>
              </a:rPr>
              <a:t>Copyright 2019 Red Hat &amp; Karsten Wade released under </a:t>
            </a:r>
            <a:r>
              <a:rPr lang="en" sz="1200" u="sng">
                <a:solidFill>
                  <a:srgbClr val="666666"/>
                </a:solidFill>
                <a:hlinkClick r:id="rId4"/>
              </a:rPr>
              <a:t>CC BY SA 4.0</a:t>
            </a:r>
            <a:endParaRPr sz="1200">
              <a:solidFill>
                <a:srgbClr val="666666"/>
              </a:solidFill>
            </a:endParaRPr>
          </a:p>
          <a:p>
            <a:pPr indent="0" lvl="0" marL="0" rtl="0" algn="l">
              <a:lnSpc>
                <a:spcPct val="180000"/>
              </a:lnSpc>
              <a:spcBef>
                <a:spcPts val="0"/>
              </a:spcBef>
              <a:spcAft>
                <a:spcPts val="0"/>
              </a:spcAft>
              <a:buClr>
                <a:schemeClr val="dk1"/>
              </a:buClr>
              <a:buSzPts val="1100"/>
              <a:buFont typeface="Arial"/>
              <a:buNone/>
            </a:pPr>
            <a:r>
              <a:rPr lang="en" sz="1200">
                <a:solidFill>
                  <a:srgbClr val="666666"/>
                </a:solidFill>
              </a:rPr>
              <a:t>All images used under public domain or free/open content licenses, attribution on “Image credits” slide</a:t>
            </a:r>
            <a:endParaRPr sz="1200">
              <a:solidFill>
                <a:srgbClr val="666666"/>
              </a:solidFill>
            </a:endParaRPr>
          </a:p>
          <a:p>
            <a:pPr indent="0" lvl="0" marL="0" rtl="0" algn="l">
              <a:spcBef>
                <a:spcPts val="0"/>
              </a:spcBef>
              <a:spcAft>
                <a:spcPts val="0"/>
              </a:spcAft>
              <a:buNone/>
            </a:pPr>
            <a:r>
              <a:t/>
            </a:r>
            <a:endParaRPr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5"/>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None/>
            </a:pPr>
            <a:r>
              <a:rPr lang="en"/>
              <a:t>OPTIONAL SECTION MARKER OR TITLE</a:t>
            </a:r>
            <a:endParaRPr/>
          </a:p>
        </p:txBody>
      </p:sp>
      <p:sp>
        <p:nvSpPr>
          <p:cNvPr id="227" name="Google Shape;227;p2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28" name="Google Shape;228;p25"/>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Thank you!</a:t>
            </a:r>
            <a:endParaRPr b="1">
              <a:solidFill>
                <a:schemeClr val="dk1"/>
              </a:solidFill>
              <a:latin typeface="Overpass"/>
              <a:ea typeface="Overpass"/>
              <a:cs typeface="Overpass"/>
              <a:sym typeface="Overpass"/>
            </a:endParaRPr>
          </a:p>
          <a:p>
            <a:pPr indent="0" lvl="0" marL="0" rtl="0" algn="l">
              <a:spcBef>
                <a:spcPts val="0"/>
              </a:spcBef>
              <a:spcAft>
                <a:spcPts val="0"/>
              </a:spcAft>
              <a:buNone/>
            </a:pPr>
            <a:r>
              <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b="1" lang="en">
                <a:solidFill>
                  <a:schemeClr val="dk1"/>
                </a:solidFill>
                <a:latin typeface="Overpass"/>
                <a:ea typeface="Overpass"/>
                <a:cs typeface="Overpass"/>
                <a:sym typeface="Overpass"/>
              </a:rPr>
              <a:t>Any questions?</a:t>
            </a:r>
            <a:endParaRPr b="1">
              <a:solidFill>
                <a:schemeClr val="dk1"/>
              </a:solidFill>
              <a:latin typeface="Overpass"/>
              <a:ea typeface="Overpass"/>
              <a:cs typeface="Overpass"/>
              <a:sym typeface="Overpass"/>
            </a:endParaRPr>
          </a:p>
          <a:p>
            <a:pPr indent="0" lvl="0" marL="0" rtl="0" algn="l">
              <a:spcBef>
                <a:spcPts val="0"/>
              </a:spcBef>
              <a:spcAft>
                <a:spcPts val="0"/>
              </a:spcAft>
              <a:buNone/>
            </a:pPr>
            <a:r>
              <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I’ve been </a:t>
            </a:r>
            <a:r>
              <a:rPr lang="en">
                <a:solidFill>
                  <a:schemeClr val="dk1"/>
                </a:solidFill>
              </a:rPr>
              <a:t>Karsten Wade</a:t>
            </a:r>
            <a:endParaRPr>
              <a:solidFill>
                <a:schemeClr val="dk1"/>
              </a:solidFill>
            </a:endParaRPr>
          </a:p>
          <a:p>
            <a:pPr indent="0" lvl="0" marL="0" rtl="0" algn="l">
              <a:spcBef>
                <a:spcPts val="0"/>
              </a:spcBef>
              <a:spcAft>
                <a:spcPts val="0"/>
              </a:spcAft>
              <a:buNone/>
            </a:pPr>
            <a:r>
              <a:rPr lang="en">
                <a:solidFill>
                  <a:schemeClr val="dk1"/>
                </a:solidFill>
              </a:rPr>
              <a:t>You can find me @quaid &amp; </a:t>
            </a:r>
            <a:r>
              <a:rPr lang="en" u="sng">
                <a:solidFill>
                  <a:schemeClr val="hlink"/>
                </a:solidFill>
                <a:hlinkClick r:id="rId3"/>
              </a:rPr>
              <a:t>kwade@redhat.com</a:t>
            </a:r>
            <a:endParaRPr>
              <a:solidFill>
                <a:schemeClr val="dk1"/>
              </a:solidFill>
            </a:endParaRPr>
          </a:p>
          <a:p>
            <a:pPr indent="0" lvl="0" marL="0" rtl="0" algn="l">
              <a:spcBef>
                <a:spcPts val="0"/>
              </a:spcBef>
              <a:spcAft>
                <a:spcPts val="0"/>
              </a:spcAft>
              <a:buNone/>
            </a:pPr>
            <a:r>
              <a:rPr lang="en" u="sng">
                <a:solidFill>
                  <a:schemeClr val="hlink"/>
                </a:solidFill>
                <a:hlinkClick r:id="rId4"/>
              </a:rPr>
              <a:t>twitter.com/redhatopen</a:t>
            </a:r>
            <a:endParaRPr>
              <a:solidFill>
                <a:schemeClr val="dk1"/>
              </a:solidFill>
            </a:endParaRPr>
          </a:p>
          <a:p>
            <a:pPr indent="0" lvl="0" marL="0" rtl="0" algn="l">
              <a:spcBef>
                <a:spcPts val="0"/>
              </a:spcBef>
              <a:spcAft>
                <a:spcPts val="0"/>
              </a:spcAft>
              <a:buNone/>
            </a:pPr>
            <a:r>
              <a:rPr lang="en">
                <a:solidFill>
                  <a:schemeClr val="dk1"/>
                </a:solidFill>
              </a:rPr>
              <a:t>Slides:</a:t>
            </a:r>
            <a:endParaRPr>
              <a:solidFill>
                <a:schemeClr val="dk1"/>
              </a:solidFill>
            </a:endParaRPr>
          </a:p>
          <a:p>
            <a:pPr indent="0" lvl="0" marL="0" rtl="0" algn="l">
              <a:spcBef>
                <a:spcPts val="0"/>
              </a:spcBef>
              <a:spcAft>
                <a:spcPts val="0"/>
              </a:spcAft>
              <a:buNone/>
            </a:pPr>
            <a:r>
              <a:rPr lang="en" sz="2200">
                <a:solidFill>
                  <a:schemeClr val="dk1"/>
                </a:solidFill>
              </a:rPr>
              <a:t>quaid.fedorapeople.org/presentations/OSSEU-2019/</a:t>
            </a:r>
            <a:endParaRPr sz="2200">
              <a:solidFill>
                <a:schemeClr val="dk1"/>
              </a:solidFill>
            </a:endParaRPr>
          </a:p>
        </p:txBody>
      </p:sp>
      <p:pic>
        <p:nvPicPr>
          <p:cNvPr id="229" name="Google Shape;229;p25"/>
          <p:cNvPicPr preferRelativeResize="0"/>
          <p:nvPr/>
        </p:nvPicPr>
        <p:blipFill rotWithShape="1">
          <a:blip r:embed="rId5">
            <a:alphaModFix/>
          </a:blip>
          <a:srcRect b="29" l="0" r="0" t="29"/>
          <a:stretch/>
        </p:blipFill>
        <p:spPr>
          <a:xfrm>
            <a:off x="4" y="2151366"/>
            <a:ext cx="4151149" cy="33113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6"/>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None/>
            </a:pPr>
            <a:r>
              <a:rPr lang="en"/>
              <a:t>OPTIONAL SECTION MARKER OR TITLE</a:t>
            </a:r>
            <a:endParaRPr/>
          </a:p>
        </p:txBody>
      </p:sp>
      <p:sp>
        <p:nvSpPr>
          <p:cNvPr id="235" name="Google Shape;235;p2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6" name="Google Shape;236;p26"/>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Image credits</a:t>
            </a:r>
            <a:endParaRPr b="1" sz="1800">
              <a:latin typeface="Overpass"/>
              <a:ea typeface="Overpass"/>
              <a:cs typeface="Overpass"/>
              <a:sym typeface="Overpass"/>
            </a:endParaRPr>
          </a:p>
          <a:p>
            <a:pPr indent="0" lvl="0" marL="0" rtl="0" algn="l">
              <a:spcBef>
                <a:spcPts val="0"/>
              </a:spcBef>
              <a:spcAft>
                <a:spcPts val="0"/>
              </a:spcAft>
              <a:buNone/>
            </a:pPr>
            <a:r>
              <a:rPr lang="en" sz="1400"/>
              <a:t>Tip 1: </a:t>
            </a:r>
            <a:r>
              <a:rPr lang="en" sz="1400" u="sng">
                <a:solidFill>
                  <a:schemeClr val="hlink"/>
                </a:solidFill>
                <a:hlinkClick r:id="rId3"/>
              </a:rPr>
              <a:t>https://www.flickr.com/photos/cogdog/38504981284/</a:t>
            </a:r>
            <a:r>
              <a:rPr lang="en" sz="1400"/>
              <a:t> under public domain</a:t>
            </a:r>
            <a:endParaRPr sz="1400"/>
          </a:p>
          <a:p>
            <a:pPr indent="0" lvl="0" marL="0" rtl="0" algn="l">
              <a:spcBef>
                <a:spcPts val="0"/>
              </a:spcBef>
              <a:spcAft>
                <a:spcPts val="0"/>
              </a:spcAft>
              <a:buNone/>
            </a:pPr>
            <a:r>
              <a:rPr lang="en" sz="1400"/>
              <a:t>Tip 2: </a:t>
            </a:r>
            <a:r>
              <a:rPr lang="en" sz="1400" u="sng">
                <a:solidFill>
                  <a:schemeClr val="hlink"/>
                </a:solidFill>
                <a:hlinkClick r:id="rId4"/>
              </a:rPr>
              <a:t>https://www.flickr.com/photos/itupictures/17337858492/</a:t>
            </a:r>
            <a:r>
              <a:rPr lang="en" sz="1400"/>
              <a:t> under CC BY  2.0</a:t>
            </a:r>
            <a:endParaRPr sz="1400"/>
          </a:p>
          <a:p>
            <a:pPr indent="0" lvl="0" marL="0" rtl="0" algn="l">
              <a:spcBef>
                <a:spcPts val="0"/>
              </a:spcBef>
              <a:spcAft>
                <a:spcPts val="0"/>
              </a:spcAft>
              <a:buNone/>
            </a:pPr>
            <a:r>
              <a:rPr lang="en" sz="1400"/>
              <a:t>Tip 3: </a:t>
            </a:r>
            <a:r>
              <a:rPr lang="en" sz="1400" u="sng">
                <a:solidFill>
                  <a:schemeClr val="hlink"/>
                </a:solidFill>
                <a:hlinkClick r:id="rId5"/>
              </a:rPr>
              <a:t>https://www.flickr.com/photos/frontierofficial/8050042865/in/photostream/</a:t>
            </a:r>
            <a:r>
              <a:rPr lang="en" sz="1400"/>
              <a:t> under CC BY 2.0</a:t>
            </a:r>
            <a:endParaRPr sz="1400"/>
          </a:p>
          <a:p>
            <a:pPr indent="0" lvl="0" marL="0" rtl="0" algn="l">
              <a:lnSpc>
                <a:spcPct val="180000"/>
              </a:lnSpc>
              <a:spcBef>
                <a:spcPts val="0"/>
              </a:spcBef>
              <a:spcAft>
                <a:spcPts val="0"/>
              </a:spcAft>
              <a:buNone/>
            </a:pPr>
            <a:r>
              <a:rPr lang="en" sz="1400"/>
              <a:t>Tip 4: </a:t>
            </a:r>
            <a:r>
              <a:rPr lang="en" sz="1400" u="sng">
                <a:solidFill>
                  <a:schemeClr val="hlink"/>
                </a:solidFill>
                <a:hlinkClick r:id="rId6"/>
              </a:rPr>
              <a:t>https://www.flickr.com/photos/microlinks/8047790186/</a:t>
            </a:r>
            <a:r>
              <a:rPr lang="en" sz="1400"/>
              <a:t> under CC BY 2.0</a:t>
            </a:r>
            <a:endParaRPr sz="1400"/>
          </a:p>
          <a:p>
            <a:pPr indent="0" lvl="0" marL="0" rtl="0" algn="l">
              <a:lnSpc>
                <a:spcPct val="180000"/>
              </a:lnSpc>
              <a:spcBef>
                <a:spcPts val="0"/>
              </a:spcBef>
              <a:spcAft>
                <a:spcPts val="0"/>
              </a:spcAft>
              <a:buNone/>
            </a:pPr>
            <a:r>
              <a:rPr lang="en" sz="1400"/>
              <a:t>Tip 5: </a:t>
            </a:r>
            <a:r>
              <a:rPr lang="en" sz="1400" u="sng">
                <a:solidFill>
                  <a:schemeClr val="hlink"/>
                </a:solidFill>
                <a:hlinkClick r:id="rId7"/>
              </a:rPr>
              <a:t>https://www.flickr.com/photos/mdpettitt/16634881359/</a:t>
            </a:r>
            <a:r>
              <a:rPr lang="en" sz="1400"/>
              <a:t> under CC BY 2.0</a:t>
            </a:r>
            <a:endParaRPr sz="1400"/>
          </a:p>
          <a:p>
            <a:pPr indent="0" lvl="0" marL="0" rtl="0" algn="l">
              <a:lnSpc>
                <a:spcPct val="180000"/>
              </a:lnSpc>
              <a:spcBef>
                <a:spcPts val="0"/>
              </a:spcBef>
              <a:spcAft>
                <a:spcPts val="0"/>
              </a:spcAft>
              <a:buNone/>
            </a:pPr>
            <a:r>
              <a:rPr lang="en" sz="1400"/>
              <a:t>Tip 6: </a:t>
            </a:r>
            <a:r>
              <a:rPr lang="en" sz="1400" u="sng">
                <a:solidFill>
                  <a:schemeClr val="hlink"/>
                </a:solidFill>
                <a:hlinkClick r:id="rId8"/>
              </a:rPr>
              <a:t>https://www.flickr.com/photos/morville/4274389970/</a:t>
            </a:r>
            <a:r>
              <a:rPr lang="en" sz="1400"/>
              <a:t> under CC BY 2.0</a:t>
            </a:r>
            <a:endParaRPr sz="1400"/>
          </a:p>
          <a:p>
            <a:pPr indent="0" lvl="0" marL="0" rtl="0" algn="l">
              <a:lnSpc>
                <a:spcPct val="180000"/>
              </a:lnSpc>
              <a:spcBef>
                <a:spcPts val="0"/>
              </a:spcBef>
              <a:spcAft>
                <a:spcPts val="0"/>
              </a:spcAft>
              <a:buNone/>
            </a:pPr>
            <a:r>
              <a:rPr lang="en" sz="1400"/>
              <a:t>Tip 7: </a:t>
            </a:r>
            <a:r>
              <a:rPr lang="en" sz="1400" u="sng">
                <a:solidFill>
                  <a:schemeClr val="hlink"/>
                </a:solidFill>
                <a:hlinkClick r:id="rId9"/>
              </a:rPr>
              <a:t>https://www.flickr.com/photos/tom-margie/3087835894/</a:t>
            </a:r>
            <a:r>
              <a:rPr lang="en" sz="1400"/>
              <a:t> under CC BY 2.0</a:t>
            </a:r>
            <a:endParaRPr sz="1400"/>
          </a:p>
          <a:p>
            <a:pPr indent="0" lvl="0" marL="0" rtl="0" algn="l">
              <a:lnSpc>
                <a:spcPct val="180000"/>
              </a:lnSpc>
              <a:spcBef>
                <a:spcPts val="0"/>
              </a:spcBef>
              <a:spcAft>
                <a:spcPts val="0"/>
              </a:spcAft>
              <a:buNone/>
            </a:pPr>
            <a:r>
              <a:rPr lang="en" sz="1400"/>
              <a:t>Thank you: </a:t>
            </a:r>
            <a:r>
              <a:rPr lang="en" sz="1400" u="sng">
                <a:solidFill>
                  <a:schemeClr val="hlink"/>
                </a:solidFill>
                <a:hlinkClick r:id="rId10"/>
              </a:rPr>
              <a:t>https://www.flickr.com/photos/29224712@N08/2755905578/</a:t>
            </a:r>
            <a:r>
              <a:rPr lang="en" sz="1400"/>
              <a:t> under CC BY 2.0</a:t>
            </a:r>
            <a:endParaRPr sz="1400"/>
          </a:p>
          <a:p>
            <a:pPr indent="0" lvl="0" marL="0" rtl="0" algn="l">
              <a:lnSpc>
                <a:spcPct val="180000"/>
              </a:lnSpc>
              <a:spcBef>
                <a:spcPts val="0"/>
              </a:spcBef>
              <a:spcAft>
                <a:spcPts val="0"/>
              </a:spcAft>
              <a:buNone/>
            </a:pPr>
            <a:r>
              <a:rPr lang="en" sz="1400"/>
              <a:t>Image credits page: </a:t>
            </a:r>
            <a:r>
              <a:rPr lang="en" sz="1400" u="sng">
                <a:solidFill>
                  <a:schemeClr val="hlink"/>
                </a:solidFill>
                <a:hlinkClick r:id="rId11"/>
              </a:rPr>
              <a:t>https://www.flickr.com/photos/iquaid/543109357/</a:t>
            </a:r>
            <a:r>
              <a:rPr lang="en" sz="1400"/>
              <a:t>  under CC BY SA 2.0</a:t>
            </a:r>
            <a:endParaRPr sz="1400"/>
          </a:p>
        </p:txBody>
      </p:sp>
      <p:pic>
        <p:nvPicPr>
          <p:cNvPr id="237" name="Google Shape;237;p26"/>
          <p:cNvPicPr preferRelativeResize="0"/>
          <p:nvPr/>
        </p:nvPicPr>
        <p:blipFill rotWithShape="1">
          <a:blip r:embed="rId12">
            <a:alphaModFix/>
          </a:blip>
          <a:srcRect b="0" l="2989" r="2989" t="0"/>
          <a:stretch/>
        </p:blipFill>
        <p:spPr>
          <a:xfrm>
            <a:off x="4" y="2151366"/>
            <a:ext cx="4151149" cy="33113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7"/>
          <p:cNvSpPr txBox="1"/>
          <p:nvPr>
            <p:ph idx="1" type="subTitle"/>
          </p:nvPr>
        </p:nvSpPr>
        <p:spPr>
          <a:xfrm>
            <a:off x="2083725" y="3008425"/>
            <a:ext cx="4146300" cy="152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Red Hat is the world’s leading provider of enterprise open source software solutions. Award-winning support, training, and consulting services make </a:t>
            </a:r>
            <a:br>
              <a:rPr lang="en"/>
            </a:br>
            <a:r>
              <a:rPr lang="en"/>
              <a:t>Red Hat a trusted adviser to the Fortune 500. </a:t>
            </a:r>
            <a:endParaRPr/>
          </a:p>
        </p:txBody>
      </p:sp>
      <p:sp>
        <p:nvSpPr>
          <p:cNvPr id="243" name="Google Shape;243;p27"/>
          <p:cNvSpPr txBox="1"/>
          <p:nvPr>
            <p:ph type="title"/>
          </p:nvPr>
        </p:nvSpPr>
        <p:spPr>
          <a:xfrm>
            <a:off x="2083875" y="568625"/>
            <a:ext cx="4905000" cy="1985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Thank you</a:t>
            </a:r>
            <a:endParaRPr/>
          </a:p>
        </p:txBody>
      </p:sp>
      <p:sp>
        <p:nvSpPr>
          <p:cNvPr id="244" name="Google Shape;244;p2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5" name="Google Shape;245;p27"/>
          <p:cNvSpPr txBox="1"/>
          <p:nvPr>
            <p:ph idx="1" type="subTitle"/>
          </p:nvPr>
        </p:nvSpPr>
        <p:spPr>
          <a:xfrm>
            <a:off x="885050" y="6169550"/>
            <a:ext cx="9183000" cy="5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rgbClr val="666666"/>
                </a:solidFill>
              </a:rPr>
              <a:t>Copyright 2019 Red Hat &amp; Karsten Wade released under </a:t>
            </a:r>
            <a:r>
              <a:rPr lang="en" sz="1200" u="sng">
                <a:solidFill>
                  <a:srgbClr val="666666"/>
                </a:solidFill>
                <a:hlinkClick r:id="rId3"/>
              </a:rPr>
              <a:t>CC BY SA 4.0</a:t>
            </a:r>
            <a:endParaRPr sz="1200">
              <a:solidFill>
                <a:srgbClr val="666666"/>
              </a:solidFill>
            </a:endParaRPr>
          </a:p>
          <a:p>
            <a:pPr indent="0" lvl="0" marL="0" rtl="0" algn="l">
              <a:spcBef>
                <a:spcPts val="0"/>
              </a:spcBef>
              <a:spcAft>
                <a:spcPts val="0"/>
              </a:spcAft>
              <a:buNone/>
            </a:pPr>
            <a:r>
              <a:rPr lang="en" sz="1200">
                <a:solidFill>
                  <a:srgbClr val="666666"/>
                </a:solidFill>
              </a:rPr>
              <a:t>All images used under public domain or free/open content licenses, attribution on “Image credits” slide</a:t>
            </a:r>
            <a:endParaRPr sz="12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8" name="Google Shape;168;p17"/>
          <p:cNvSpPr txBox="1"/>
          <p:nvPr>
            <p:ph type="title"/>
          </p:nvPr>
        </p:nvSpPr>
        <p:spPr>
          <a:xfrm>
            <a:off x="813675" y="1455375"/>
            <a:ext cx="10376700" cy="485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7 tips</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In open source, mentoring is at least 15% of the job</a:t>
            </a:r>
            <a:endParaRPr>
              <a:solidFill>
                <a:schemeClr val="dk1"/>
              </a:solidFill>
            </a:endParaRPr>
          </a:p>
          <a:p>
            <a:pPr indent="0" lvl="0" marL="0" rtl="0" algn="l">
              <a:spcBef>
                <a:spcPts val="0"/>
              </a:spcBef>
              <a:spcAft>
                <a:spcPts val="0"/>
              </a:spcAft>
              <a:buNone/>
            </a:pPr>
            <a:r>
              <a:rPr lang="en">
                <a:solidFill>
                  <a:schemeClr val="dk1"/>
                </a:solidFill>
              </a:rPr>
              <a:t>Use the power of “to document”</a:t>
            </a:r>
            <a:endParaRPr>
              <a:solidFill>
                <a:schemeClr val="dk1"/>
              </a:solidFill>
            </a:endParaRPr>
          </a:p>
          <a:p>
            <a:pPr indent="0" lvl="0" marL="0" rtl="0" algn="l">
              <a:spcBef>
                <a:spcPts val="0"/>
              </a:spcBef>
              <a:spcAft>
                <a:spcPts val="0"/>
              </a:spcAft>
              <a:buNone/>
            </a:pPr>
            <a:r>
              <a:rPr lang="en">
                <a:solidFill>
                  <a:schemeClr val="dk1"/>
                </a:solidFill>
              </a:rPr>
              <a:t>Public &amp; private - choosing &amp; leveraging public</a:t>
            </a:r>
            <a:endParaRPr>
              <a:solidFill>
                <a:schemeClr val="dk1"/>
              </a:solidFill>
            </a:endParaRPr>
          </a:p>
          <a:p>
            <a:pPr indent="0" lvl="0" marL="0" rtl="0" algn="l">
              <a:spcBef>
                <a:spcPts val="0"/>
              </a:spcBef>
              <a:spcAft>
                <a:spcPts val="0"/>
              </a:spcAft>
              <a:buNone/>
            </a:pPr>
            <a:r>
              <a:rPr lang="en">
                <a:solidFill>
                  <a:schemeClr val="dk1"/>
                </a:solidFill>
              </a:rPr>
              <a:t>Create Communities of Practice to achieve scale</a:t>
            </a:r>
            <a:endParaRPr>
              <a:solidFill>
                <a:schemeClr val="dk1"/>
              </a:solidFill>
            </a:endParaRPr>
          </a:p>
          <a:p>
            <a:pPr indent="0" lvl="0" marL="0" rtl="0" algn="l">
              <a:spcBef>
                <a:spcPts val="0"/>
              </a:spcBef>
              <a:spcAft>
                <a:spcPts val="0"/>
              </a:spcAft>
              <a:buNone/>
            </a:pPr>
            <a:r>
              <a:rPr lang="en">
                <a:solidFill>
                  <a:schemeClr val="dk1"/>
                </a:solidFill>
              </a:rPr>
              <a:t>Outside-to-Inside &amp; the power-responsibility of paying back</a:t>
            </a:r>
            <a:endParaRPr>
              <a:solidFill>
                <a:schemeClr val="dk1"/>
              </a:solidFill>
            </a:endParaRPr>
          </a:p>
          <a:p>
            <a:pPr indent="0" lvl="0" marL="0" rtl="0" algn="l">
              <a:spcBef>
                <a:spcPts val="0"/>
              </a:spcBef>
              <a:spcAft>
                <a:spcPts val="0"/>
              </a:spcAft>
              <a:buNone/>
            </a:pPr>
            <a:r>
              <a:rPr lang="en">
                <a:solidFill>
                  <a:schemeClr val="dk1"/>
                </a:solidFill>
              </a:rPr>
              <a:t>Mentor different levels - small instances  &amp; interactions have yield too</a:t>
            </a:r>
            <a:endParaRPr>
              <a:solidFill>
                <a:schemeClr val="dk1"/>
              </a:solidFill>
            </a:endParaRPr>
          </a:p>
          <a:p>
            <a:pPr indent="0" lvl="0" marL="0" rtl="0" algn="l">
              <a:spcBef>
                <a:spcPts val="0"/>
              </a:spcBef>
              <a:spcAft>
                <a:spcPts val="0"/>
              </a:spcAft>
              <a:buNone/>
            </a:pPr>
            <a:r>
              <a:rPr lang="en">
                <a:solidFill>
                  <a:schemeClr val="dk1"/>
                </a:solidFill>
              </a:rPr>
              <a:t>Meet people where they are &amp; for what they need - small instances &amp; interactions have yield too</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74" name="Google Shape;174;p18"/>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1</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In open source mentoring is simply part of the job</a:t>
            </a:r>
            <a:endParaRPr>
              <a:solidFill>
                <a:schemeClr val="dk1"/>
              </a:solidFill>
            </a:endParaRPr>
          </a:p>
          <a:p>
            <a:pPr indent="-444500" lvl="0" marL="457200" rtl="0" algn="l">
              <a:spcBef>
                <a:spcPts val="0"/>
              </a:spcBef>
              <a:spcAft>
                <a:spcPts val="0"/>
              </a:spcAft>
              <a:buSzPts val="3400"/>
              <a:buChar char="-"/>
            </a:pPr>
            <a:r>
              <a:rPr lang="en">
                <a:solidFill>
                  <a:schemeClr val="dk1"/>
                </a:solidFill>
              </a:rPr>
              <a:t>Start with the basic, honest truth -- you must commit time to mentoring, as individuals and as a group</a:t>
            </a:r>
            <a:endParaRPr>
              <a:solidFill>
                <a:schemeClr val="dk1"/>
              </a:solidFill>
            </a:endParaRPr>
          </a:p>
          <a:p>
            <a:pPr indent="-444500" lvl="1" marL="914400" rtl="0" algn="l">
              <a:spcBef>
                <a:spcPts val="0"/>
              </a:spcBef>
              <a:spcAft>
                <a:spcPts val="0"/>
              </a:spcAft>
              <a:buClr>
                <a:schemeClr val="dk1"/>
              </a:buClr>
              <a:buSzPts val="3400"/>
              <a:buChar char="-"/>
            </a:pPr>
            <a:r>
              <a:rPr lang="en">
                <a:solidFill>
                  <a:schemeClr val="dk1"/>
                </a:solidFill>
              </a:rPr>
              <a:t>15% to 50% </a:t>
            </a:r>
            <a:r>
              <a:rPr b="1" lang="en">
                <a:solidFill>
                  <a:schemeClr val="dk1"/>
                </a:solidFill>
                <a:latin typeface="Overpass"/>
                <a:ea typeface="Overpass"/>
                <a:cs typeface="Overpass"/>
                <a:sym typeface="Overpass"/>
              </a:rPr>
              <a:t>but at least 15%</a:t>
            </a:r>
            <a:endParaRPr b="1">
              <a:solidFill>
                <a:schemeClr val="dk1"/>
              </a:solidFill>
              <a:latin typeface="Overpass"/>
              <a:ea typeface="Overpass"/>
              <a:cs typeface="Overpass"/>
              <a:sym typeface="Overpass"/>
            </a:endParaRPr>
          </a:p>
          <a:p>
            <a:pPr indent="-444500" lvl="0" marL="457200" rtl="0" algn="l">
              <a:spcBef>
                <a:spcPts val="0"/>
              </a:spcBef>
              <a:spcAft>
                <a:spcPts val="0"/>
              </a:spcAft>
              <a:buClr>
                <a:schemeClr val="dk1"/>
              </a:buClr>
              <a:buSzPts val="3400"/>
              <a:buChar char="-"/>
            </a:pPr>
            <a:r>
              <a:rPr i="1" lang="en">
                <a:solidFill>
                  <a:schemeClr val="dk1"/>
                </a:solidFill>
              </a:rPr>
              <a:t>At the very least</a:t>
            </a:r>
            <a:r>
              <a:rPr lang="en">
                <a:solidFill>
                  <a:schemeClr val="dk1"/>
                </a:solidFill>
              </a:rPr>
              <a:t> </a:t>
            </a:r>
            <a:r>
              <a:rPr b="1" lang="en">
                <a:solidFill>
                  <a:schemeClr val="dk1"/>
                </a:solidFill>
                <a:latin typeface="Overpass"/>
                <a:ea typeface="Overpass"/>
                <a:cs typeface="Overpass"/>
                <a:sym typeface="Overpass"/>
              </a:rPr>
              <a:t>enable the enablers</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75" name="Google Shape;175;p18"/>
          <p:cNvPicPr preferRelativeResize="0"/>
          <p:nvPr/>
        </p:nvPicPr>
        <p:blipFill rotWithShape="1">
          <a:blip r:embed="rId3">
            <a:alphaModFix/>
          </a:blip>
          <a:srcRect b="0" l="2989" r="2989" t="0"/>
          <a:stretch/>
        </p:blipFill>
        <p:spPr>
          <a:xfrm>
            <a:off x="4" y="2151366"/>
            <a:ext cx="4151150" cy="33113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1" name="Google Shape;181;p19"/>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2</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Use the power of “</a:t>
            </a:r>
            <a:r>
              <a:rPr b="1" lang="en">
                <a:solidFill>
                  <a:schemeClr val="dk1"/>
                </a:solidFill>
                <a:latin typeface="Overpass"/>
                <a:ea typeface="Overpass"/>
                <a:cs typeface="Overpass"/>
                <a:sym typeface="Overpass"/>
              </a:rPr>
              <a:t>to document</a:t>
            </a:r>
            <a:r>
              <a:rPr lang="en">
                <a:solidFill>
                  <a:schemeClr val="dk1"/>
                </a:solidFill>
              </a:rPr>
              <a:t>”</a:t>
            </a:r>
            <a:endParaRPr>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In showing people the pathway, where the documentation is lacking, </a:t>
            </a:r>
            <a:r>
              <a:rPr b="1" lang="en">
                <a:solidFill>
                  <a:schemeClr val="dk1"/>
                </a:solidFill>
                <a:latin typeface="Overpass"/>
                <a:ea typeface="Overpass"/>
                <a:cs typeface="Overpass"/>
                <a:sym typeface="Overpass"/>
              </a:rPr>
              <a:t>empower them to help themselves &amp; others</a:t>
            </a:r>
            <a:endParaRPr b="1">
              <a:solidFill>
                <a:schemeClr val="dk1"/>
              </a:solidFill>
              <a:latin typeface="Overpass"/>
              <a:ea typeface="Overpass"/>
              <a:cs typeface="Overpass"/>
              <a:sym typeface="Overpass"/>
            </a:endParaRPr>
          </a:p>
          <a:p>
            <a:pPr indent="-444500" lvl="1" marL="914400" rtl="0" algn="l">
              <a:spcBef>
                <a:spcPts val="0"/>
              </a:spcBef>
              <a:spcAft>
                <a:spcPts val="0"/>
              </a:spcAft>
              <a:buClr>
                <a:schemeClr val="dk1"/>
              </a:buClr>
              <a:buSzPts val="3400"/>
              <a:buChar char="-"/>
            </a:pPr>
            <a:r>
              <a:rPr i="1" lang="en">
                <a:solidFill>
                  <a:schemeClr val="dk1"/>
                </a:solidFill>
              </a:rPr>
              <a:t>Hat tip to Prof Mel Chua</a:t>
            </a:r>
            <a:endParaRPr i="1">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Taking the time to fix the broken Thing helps them become a Thing Fixer</a:t>
            </a:r>
            <a:endParaRPr>
              <a:solidFill>
                <a:schemeClr val="dk1"/>
              </a:solidFill>
            </a:endParaRPr>
          </a:p>
        </p:txBody>
      </p:sp>
      <p:pic>
        <p:nvPicPr>
          <p:cNvPr id="182" name="Google Shape;182;p19"/>
          <p:cNvPicPr preferRelativeResize="0"/>
          <p:nvPr/>
        </p:nvPicPr>
        <p:blipFill rotWithShape="1">
          <a:blip r:embed="rId3">
            <a:alphaModFix/>
          </a:blip>
          <a:srcRect b="6225" l="0" r="0" t="6216"/>
          <a:stretch/>
        </p:blipFill>
        <p:spPr>
          <a:xfrm>
            <a:off x="4" y="2151366"/>
            <a:ext cx="4151150" cy="3311378"/>
          </a:xfrm>
          <a:prstGeom prst="rect">
            <a:avLst/>
          </a:prstGeom>
          <a:noFill/>
          <a:ln>
            <a:noFill/>
          </a:ln>
        </p:spPr>
      </p:pic>
      <p:pic>
        <p:nvPicPr>
          <p:cNvPr id="183" name="Google Shape;183;p19"/>
          <p:cNvPicPr preferRelativeResize="0"/>
          <p:nvPr/>
        </p:nvPicPr>
        <p:blipFill>
          <a:blip r:embed="rId4">
            <a:alphaModFix/>
          </a:blip>
          <a:stretch>
            <a:fillRect/>
          </a:stretch>
        </p:blipFill>
        <p:spPr>
          <a:xfrm>
            <a:off x="181300" y="4796016"/>
            <a:ext cx="246220" cy="3647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9" name="Google Shape;189;p20"/>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3</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Public and private spaces - use them well</a:t>
            </a:r>
            <a:endParaRPr>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People are drawn to ask for your private energy; be wise &amp; sparing</a:t>
            </a:r>
            <a:endParaRPr>
              <a:solidFill>
                <a:schemeClr val="dk1"/>
              </a:solidFill>
            </a:endParaRPr>
          </a:p>
          <a:p>
            <a:pPr indent="-444500" lvl="0" marL="457200" rtl="0" algn="l">
              <a:spcBef>
                <a:spcPts val="0"/>
              </a:spcBef>
              <a:spcAft>
                <a:spcPts val="0"/>
              </a:spcAft>
              <a:buClr>
                <a:schemeClr val="dk1"/>
              </a:buClr>
              <a:buSzPts val="3400"/>
              <a:buChar char="-"/>
            </a:pPr>
            <a:r>
              <a:rPr b="1" lang="en">
                <a:solidFill>
                  <a:schemeClr val="dk1"/>
                </a:solidFill>
                <a:latin typeface="Overpass"/>
                <a:ea typeface="Overpass"/>
                <a:cs typeface="Overpass"/>
                <a:sym typeface="Overpass"/>
              </a:rPr>
              <a:t>Public energy often pays back </a:t>
            </a:r>
            <a:r>
              <a:rPr lang="en">
                <a:solidFill>
                  <a:schemeClr val="dk1"/>
                </a:solidFill>
              </a:rPr>
              <a:t>-- leverage the openness</a:t>
            </a:r>
            <a:endParaRPr>
              <a:solidFill>
                <a:schemeClr val="dk1"/>
              </a:solidFill>
            </a:endParaRPr>
          </a:p>
        </p:txBody>
      </p:sp>
      <p:pic>
        <p:nvPicPr>
          <p:cNvPr id="190" name="Google Shape;190;p20"/>
          <p:cNvPicPr preferRelativeResize="0"/>
          <p:nvPr/>
        </p:nvPicPr>
        <p:blipFill rotWithShape="1">
          <a:blip r:embed="rId3">
            <a:alphaModFix/>
          </a:blip>
          <a:srcRect b="0" l="2989" r="2989" t="0"/>
          <a:stretch/>
        </p:blipFill>
        <p:spPr>
          <a:xfrm>
            <a:off x="4" y="2151366"/>
            <a:ext cx="4151150" cy="3311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6" name="Google Shape;196;p21"/>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4</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Create a </a:t>
            </a:r>
            <a:r>
              <a:rPr i="1" lang="en">
                <a:solidFill>
                  <a:schemeClr val="dk1"/>
                </a:solidFill>
              </a:rPr>
              <a:t>Community of Practice</a:t>
            </a:r>
            <a:r>
              <a:rPr lang="en">
                <a:solidFill>
                  <a:schemeClr val="dk1"/>
                </a:solidFill>
              </a:rPr>
              <a:t> to achieve scale</a:t>
            </a:r>
            <a:endParaRPr>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What is a CoP &amp; what does it do for you?</a:t>
            </a:r>
            <a:endParaRPr>
              <a:solidFill>
                <a:schemeClr val="dk1"/>
              </a:solidFill>
            </a:endParaRPr>
          </a:p>
          <a:p>
            <a:pPr indent="-444500" lvl="1" marL="914400" rtl="0" algn="l">
              <a:spcBef>
                <a:spcPts val="0"/>
              </a:spcBef>
              <a:spcAft>
                <a:spcPts val="0"/>
              </a:spcAft>
              <a:buClr>
                <a:schemeClr val="dk1"/>
              </a:buClr>
              <a:buSzPts val="3400"/>
              <a:buFont typeface="Overpass"/>
              <a:buChar char="-"/>
            </a:pPr>
            <a:r>
              <a:rPr b="1" lang="en">
                <a:solidFill>
                  <a:schemeClr val="dk1"/>
                </a:solidFill>
                <a:latin typeface="Overpass"/>
                <a:ea typeface="Overpass"/>
                <a:cs typeface="Overpass"/>
                <a:sym typeface="Overpass"/>
              </a:rPr>
              <a:t>Taking m</a:t>
            </a:r>
            <a:r>
              <a:rPr b="1" lang="en">
                <a:solidFill>
                  <a:schemeClr val="dk1"/>
                </a:solidFill>
                <a:latin typeface="Overpass"/>
                <a:ea typeface="Overpass"/>
                <a:cs typeface="Overpass"/>
                <a:sym typeface="Overpass"/>
              </a:rPr>
              <a:t>entoring from repeatable to sustainable</a:t>
            </a:r>
            <a:endParaRPr b="1">
              <a:solidFill>
                <a:schemeClr val="dk1"/>
              </a:solidFill>
              <a:latin typeface="Overpass"/>
              <a:ea typeface="Overpass"/>
              <a:cs typeface="Overpass"/>
              <a:sym typeface="Overpass"/>
            </a:endParaRPr>
          </a:p>
          <a:p>
            <a:pPr indent="-444500" lvl="0" marL="457200" rtl="0" algn="l">
              <a:spcBef>
                <a:spcPts val="0"/>
              </a:spcBef>
              <a:spcAft>
                <a:spcPts val="0"/>
              </a:spcAft>
              <a:buClr>
                <a:schemeClr val="dk1"/>
              </a:buClr>
              <a:buSzPts val="3400"/>
              <a:buChar char="-"/>
            </a:pPr>
            <a:r>
              <a:rPr lang="en">
                <a:solidFill>
                  <a:schemeClr val="dk1"/>
                </a:solidFill>
              </a:rPr>
              <a:t>Formalize or stay small-enough-to-reach</a:t>
            </a:r>
            <a:endParaRPr>
              <a:solidFill>
                <a:schemeClr val="dk1"/>
              </a:solidFill>
            </a:endParaRPr>
          </a:p>
          <a:p>
            <a:pPr indent="-444500" lvl="1" marL="914400" rtl="0" algn="l">
              <a:spcBef>
                <a:spcPts val="0"/>
              </a:spcBef>
              <a:spcAft>
                <a:spcPts val="0"/>
              </a:spcAft>
              <a:buClr>
                <a:schemeClr val="dk1"/>
              </a:buClr>
              <a:buSzPts val="3400"/>
              <a:buChar char="-"/>
            </a:pPr>
            <a:r>
              <a:rPr lang="en">
                <a:solidFill>
                  <a:schemeClr val="dk1"/>
                </a:solidFill>
              </a:rPr>
              <a:t>Small is OK ... but </a:t>
            </a:r>
            <a:r>
              <a:rPr i="1" lang="en">
                <a:solidFill>
                  <a:schemeClr val="dk1"/>
                </a:solidFill>
              </a:rPr>
              <a:t>choose</a:t>
            </a:r>
            <a:r>
              <a:rPr lang="en">
                <a:solidFill>
                  <a:schemeClr val="dk1"/>
                </a:solidFill>
              </a:rPr>
              <a:t> small</a:t>
            </a:r>
            <a:endParaRPr>
              <a:solidFill>
                <a:schemeClr val="dk1"/>
              </a:solidFill>
            </a:endParaRPr>
          </a:p>
        </p:txBody>
      </p:sp>
      <p:pic>
        <p:nvPicPr>
          <p:cNvPr id="197" name="Google Shape;197;p21"/>
          <p:cNvPicPr preferRelativeResize="0"/>
          <p:nvPr/>
        </p:nvPicPr>
        <p:blipFill rotWithShape="1">
          <a:blip r:embed="rId3">
            <a:alphaModFix/>
          </a:blip>
          <a:srcRect b="0" l="11448" r="11456" t="0"/>
          <a:stretch/>
        </p:blipFill>
        <p:spPr>
          <a:xfrm>
            <a:off x="4" y="2151366"/>
            <a:ext cx="4151150" cy="3311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3" name="Google Shape;203;p22"/>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5</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Outside-to-Inside &amp; the responsibility|power of paying back</a:t>
            </a:r>
            <a:endParaRPr>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Joining becomes belonging, in/visible circles are entered</a:t>
            </a:r>
            <a:endParaRPr>
              <a:solidFill>
                <a:schemeClr val="dk1"/>
              </a:solidFill>
            </a:endParaRPr>
          </a:p>
          <a:p>
            <a:pPr indent="-444500" lvl="0" marL="457200" rtl="0" algn="l">
              <a:spcBef>
                <a:spcPts val="0"/>
              </a:spcBef>
              <a:spcAft>
                <a:spcPts val="0"/>
              </a:spcAft>
              <a:buClr>
                <a:schemeClr val="dk1"/>
              </a:buClr>
              <a:buSzPts val="3400"/>
              <a:buChar char="-"/>
            </a:pPr>
            <a:r>
              <a:rPr lang="en">
                <a:solidFill>
                  <a:schemeClr val="dk1"/>
                </a:solidFill>
              </a:rPr>
              <a:t>Just as your voice was wanted and needed for this community, </a:t>
            </a:r>
            <a:r>
              <a:rPr b="1" lang="en">
                <a:solidFill>
                  <a:schemeClr val="dk1"/>
                </a:solidFill>
                <a:latin typeface="Overpass"/>
                <a:ea typeface="Overpass"/>
                <a:cs typeface="Overpass"/>
                <a:sym typeface="Overpass"/>
              </a:rPr>
              <a:t>all the other diverse voices are wanted and needed too</a:t>
            </a:r>
            <a:endParaRPr b="1">
              <a:solidFill>
                <a:schemeClr val="dk1"/>
              </a:solidFill>
              <a:latin typeface="Overpass"/>
              <a:ea typeface="Overpass"/>
              <a:cs typeface="Overpass"/>
              <a:sym typeface="Overpass"/>
            </a:endParaRPr>
          </a:p>
        </p:txBody>
      </p:sp>
      <p:pic>
        <p:nvPicPr>
          <p:cNvPr id="204" name="Google Shape;204;p22"/>
          <p:cNvPicPr preferRelativeResize="0"/>
          <p:nvPr/>
        </p:nvPicPr>
        <p:blipFill rotWithShape="1">
          <a:blip r:embed="rId3">
            <a:alphaModFix/>
          </a:blip>
          <a:srcRect b="0" l="8186" r="8186" t="0"/>
          <a:stretch/>
        </p:blipFill>
        <p:spPr>
          <a:xfrm>
            <a:off x="4" y="2151366"/>
            <a:ext cx="4151149" cy="3311377"/>
          </a:xfrm>
          <a:prstGeom prst="rect">
            <a:avLst/>
          </a:prstGeom>
          <a:noFill/>
          <a:ln>
            <a:noFill/>
          </a:ln>
        </p:spPr>
      </p:pic>
      <p:pic>
        <p:nvPicPr>
          <p:cNvPr id="205" name="Google Shape;205;p22"/>
          <p:cNvPicPr preferRelativeResize="0"/>
          <p:nvPr/>
        </p:nvPicPr>
        <p:blipFill>
          <a:blip r:embed="rId4">
            <a:alphaModFix/>
          </a:blip>
          <a:stretch>
            <a:fillRect/>
          </a:stretch>
        </p:blipFill>
        <p:spPr>
          <a:xfrm>
            <a:off x="181300" y="4796016"/>
            <a:ext cx="246220" cy="3647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6</a:t>
            </a:r>
            <a:endParaRPr b="1">
              <a:solidFill>
                <a:schemeClr val="dk1"/>
              </a:solidFill>
              <a:latin typeface="Overpass"/>
              <a:ea typeface="Overpass"/>
              <a:cs typeface="Overpass"/>
              <a:sym typeface="Overpass"/>
            </a:endParaRPr>
          </a:p>
          <a:p>
            <a:pPr indent="0" lvl="0" marL="0" rtl="0" algn="l">
              <a:spcBef>
                <a:spcPts val="0"/>
              </a:spcBef>
              <a:spcAft>
                <a:spcPts val="0"/>
              </a:spcAft>
              <a:buNone/>
            </a:pPr>
            <a:r>
              <a:rPr lang="en">
                <a:solidFill>
                  <a:schemeClr val="dk1"/>
                </a:solidFill>
              </a:rPr>
              <a:t>Mentor different levels</a:t>
            </a:r>
            <a:endParaRPr>
              <a:solidFill>
                <a:schemeClr val="dk1"/>
              </a:solidFill>
            </a:endParaRPr>
          </a:p>
          <a:p>
            <a:pPr indent="-444500" lvl="0" marL="457200" rtl="0" algn="l">
              <a:spcBef>
                <a:spcPts val="0"/>
              </a:spcBef>
              <a:spcAft>
                <a:spcPts val="0"/>
              </a:spcAft>
              <a:buClr>
                <a:schemeClr val="dk1"/>
              </a:buClr>
              <a:buSzPts val="3400"/>
              <a:buChar char="-"/>
            </a:pPr>
            <a:r>
              <a:rPr b="1" lang="en">
                <a:solidFill>
                  <a:schemeClr val="dk1"/>
                </a:solidFill>
                <a:latin typeface="Overpass"/>
                <a:ea typeface="Overpass"/>
                <a:cs typeface="Overpass"/>
                <a:sym typeface="Overpass"/>
              </a:rPr>
              <a:t>Small instances &amp; interactions have yield too</a:t>
            </a:r>
            <a:r>
              <a:rPr lang="en">
                <a:solidFill>
                  <a:schemeClr val="dk1"/>
                </a:solidFill>
              </a:rPr>
              <a:t> </a:t>
            </a:r>
            <a:endParaRPr>
              <a:solidFill>
                <a:schemeClr val="dk1"/>
              </a:solidFill>
            </a:endParaRPr>
          </a:p>
        </p:txBody>
      </p:sp>
      <p:sp>
        <p:nvSpPr>
          <p:cNvPr id="211" name="Google Shape;211;p2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12" name="Google Shape;212;p23"/>
          <p:cNvPicPr preferRelativeResize="0"/>
          <p:nvPr/>
        </p:nvPicPr>
        <p:blipFill rotWithShape="1">
          <a:blip r:embed="rId3">
            <a:alphaModFix/>
          </a:blip>
          <a:srcRect b="0" l="2927" r="2937" t="0"/>
          <a:stretch/>
        </p:blipFill>
        <p:spPr>
          <a:xfrm>
            <a:off x="4" y="2151366"/>
            <a:ext cx="4151149" cy="3311378"/>
          </a:xfrm>
          <a:prstGeom prst="rect">
            <a:avLst/>
          </a:prstGeom>
          <a:noFill/>
          <a:ln>
            <a:noFill/>
          </a:ln>
        </p:spPr>
      </p:pic>
      <p:pic>
        <p:nvPicPr>
          <p:cNvPr id="213" name="Google Shape;213;p23"/>
          <p:cNvPicPr preferRelativeResize="0"/>
          <p:nvPr/>
        </p:nvPicPr>
        <p:blipFill>
          <a:blip r:embed="rId4">
            <a:alphaModFix/>
          </a:blip>
          <a:stretch>
            <a:fillRect/>
          </a:stretch>
        </p:blipFill>
        <p:spPr>
          <a:xfrm>
            <a:off x="181300" y="4796016"/>
            <a:ext cx="246220" cy="3647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4"/>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None/>
            </a:pPr>
            <a:r>
              <a:rPr lang="en"/>
              <a:t>OPTIONAL SECTION MARKER OR TITLE</a:t>
            </a:r>
            <a:endParaRPr/>
          </a:p>
        </p:txBody>
      </p:sp>
      <p:sp>
        <p:nvSpPr>
          <p:cNvPr id="219" name="Google Shape;219;p2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20" name="Google Shape;220;p24"/>
          <p:cNvSpPr txBox="1"/>
          <p:nvPr>
            <p:ph type="title"/>
          </p:nvPr>
        </p:nvSpPr>
        <p:spPr>
          <a:xfrm>
            <a:off x="4465600" y="1455376"/>
            <a:ext cx="6724800" cy="32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Overpass"/>
                <a:ea typeface="Overpass"/>
                <a:cs typeface="Overpass"/>
                <a:sym typeface="Overpass"/>
              </a:rPr>
              <a:t>Tip 7</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latin typeface="Overpass"/>
                <a:ea typeface="Overpass"/>
                <a:cs typeface="Overpass"/>
                <a:sym typeface="Overpass"/>
              </a:rPr>
              <a:t>Meet people where they are</a:t>
            </a:r>
            <a:r>
              <a:rPr lang="en">
                <a:solidFill>
                  <a:schemeClr val="dk1"/>
                </a:solidFill>
              </a:rPr>
              <a:t> &amp; for what they need -- small instances &amp; interactions have yield too</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221" name="Google Shape;221;p24"/>
          <p:cNvPicPr preferRelativeResize="0"/>
          <p:nvPr/>
        </p:nvPicPr>
        <p:blipFill rotWithShape="1">
          <a:blip r:embed="rId3">
            <a:alphaModFix/>
          </a:blip>
          <a:srcRect b="0" l="8214" r="8214" t="0"/>
          <a:stretch/>
        </p:blipFill>
        <p:spPr>
          <a:xfrm>
            <a:off x="4" y="2151366"/>
            <a:ext cx="4151149" cy="33113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